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1"/>
  </p:notesMasterIdLst>
  <p:handoutMasterIdLst>
    <p:handoutMasterId r:id="rId22"/>
  </p:handoutMasterIdLst>
  <p:sldIdLst>
    <p:sldId id="269" r:id="rId6"/>
    <p:sldId id="270" r:id="rId7"/>
    <p:sldId id="271" r:id="rId8"/>
    <p:sldId id="272" r:id="rId9"/>
    <p:sldId id="277" r:id="rId10"/>
    <p:sldId id="273" r:id="rId11"/>
    <p:sldId id="278" r:id="rId12"/>
    <p:sldId id="287" r:id="rId13"/>
    <p:sldId id="274" r:id="rId14"/>
    <p:sldId id="288" r:id="rId15"/>
    <p:sldId id="275" r:id="rId16"/>
    <p:sldId id="279" r:id="rId17"/>
    <p:sldId id="285" r:id="rId18"/>
    <p:sldId id="282" r:id="rId19"/>
    <p:sldId id="28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BA Hons (Oxon), MA (Oxon), PGCE, PGCHRM" initials="TR" userId="S::tina.renshaw@esbuk.org::94dc95e1-b3b7-4783-9628-eae13940e46e" providerId="AD"/>
  <p188:author id="{7F8ACAE1-D9C6-6BFB-BFB5-54FEAA3BB774}" name="Anthea Wilson" initials="AW" userId="S::anthea.wilson@esbuk.org::f289f84a-f1ae-46ed-b624-bcccc8b1693e" providerId="AD"/>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D821"/>
    <a:srgbClr val="FAC794"/>
    <a:srgbClr val="F58A1D"/>
    <a:srgbClr val="DCEA76"/>
    <a:srgbClr val="FCE784"/>
    <a:srgbClr val="AABD1D"/>
    <a:srgbClr val="E6151D"/>
    <a:srgbClr val="FBD10A"/>
    <a:srgbClr val="C2D71E"/>
    <a:srgbClr val="E614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8" autoAdjust="0"/>
    <p:restoredTop sz="87611" autoAdjust="0"/>
  </p:normalViewPr>
  <p:slideViewPr>
    <p:cSldViewPr>
      <p:cViewPr>
        <p:scale>
          <a:sx n="134" d="100"/>
          <a:sy n="134" d="100"/>
        </p:scale>
        <p:origin x="5" y="-25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E883A6E6-CD51-462C-A527-0CAE5779E75E}"/>
    <pc:docChg chg="undo custSel addSld delSld modSld sldOrd">
      <pc:chgData name="Lauren Kearney" userId="b4143d71-0b4c-487b-ad54-94c3c8f1ceb9" providerId="ADAL" clId="{E883A6E6-CD51-462C-A527-0CAE5779E75E}" dt="2023-09-25T14:42:01.890" v="7614" actId="20577"/>
      <pc:docMkLst>
        <pc:docMk/>
      </pc:docMkLst>
      <pc:sldChg chg="modSp mod">
        <pc:chgData name="Lauren Kearney" userId="b4143d71-0b4c-487b-ad54-94c3c8f1ceb9" providerId="ADAL" clId="{E883A6E6-CD51-462C-A527-0CAE5779E75E}" dt="2023-09-01T08:28:59.866" v="453" actId="20577"/>
        <pc:sldMkLst>
          <pc:docMk/>
          <pc:sldMk cId="380473199" sldId="269"/>
        </pc:sldMkLst>
        <pc:spChg chg="mod">
          <ac:chgData name="Lauren Kearney" userId="b4143d71-0b4c-487b-ad54-94c3c8f1ceb9" providerId="ADAL" clId="{E883A6E6-CD51-462C-A527-0CAE5779E75E}" dt="2023-09-01T07:02:59.795" v="46" actId="20577"/>
          <ac:spMkLst>
            <pc:docMk/>
            <pc:sldMk cId="380473199" sldId="269"/>
            <ac:spMk id="2" creationId="{99D1078A-C66D-48F3-9603-61AA1E82CA34}"/>
          </ac:spMkLst>
        </pc:spChg>
        <pc:spChg chg="mod">
          <ac:chgData name="Lauren Kearney" userId="b4143d71-0b4c-487b-ad54-94c3c8f1ceb9" providerId="ADAL" clId="{E883A6E6-CD51-462C-A527-0CAE5779E75E}" dt="2023-09-01T08:28:59.866" v="453" actId="20577"/>
          <ac:spMkLst>
            <pc:docMk/>
            <pc:sldMk cId="380473199" sldId="269"/>
            <ac:spMk id="8" creationId="{1D802D75-4751-4BB2-B5BD-7B9278E0C5BA}"/>
          </ac:spMkLst>
        </pc:spChg>
      </pc:sldChg>
      <pc:sldChg chg="delSp modSp mod">
        <pc:chgData name="Lauren Kearney" userId="b4143d71-0b4c-487b-ad54-94c3c8f1ceb9" providerId="ADAL" clId="{E883A6E6-CD51-462C-A527-0CAE5779E75E}" dt="2023-09-01T08:23:06.266" v="51" actId="1076"/>
        <pc:sldMkLst>
          <pc:docMk/>
          <pc:sldMk cId="2808280998" sldId="270"/>
        </pc:sldMkLst>
        <pc:spChg chg="del">
          <ac:chgData name="Lauren Kearney" userId="b4143d71-0b4c-487b-ad54-94c3c8f1ceb9" providerId="ADAL" clId="{E883A6E6-CD51-462C-A527-0CAE5779E75E}" dt="2023-09-01T08:15:22.560" v="49" actId="478"/>
          <ac:spMkLst>
            <pc:docMk/>
            <pc:sldMk cId="2808280998" sldId="270"/>
            <ac:spMk id="7" creationId="{80DD7FC0-7873-9C8F-1190-88FD2ECA0620}"/>
          </ac:spMkLst>
        </pc:spChg>
        <pc:graphicFrameChg chg="mod modGraphic">
          <ac:chgData name="Lauren Kearney" userId="b4143d71-0b4c-487b-ad54-94c3c8f1ceb9" providerId="ADAL" clId="{E883A6E6-CD51-462C-A527-0CAE5779E75E}" dt="2023-09-01T08:23:06.266" v="51" actId="1076"/>
          <ac:graphicFrameMkLst>
            <pc:docMk/>
            <pc:sldMk cId="2808280998" sldId="270"/>
            <ac:graphicFrameMk id="6" creationId="{00000000-0000-0000-0000-000000000000}"/>
          </ac:graphicFrameMkLst>
        </pc:graphicFrameChg>
      </pc:sldChg>
      <pc:sldChg chg="addSp delSp modSp new mod modAnim">
        <pc:chgData name="Lauren Kearney" userId="b4143d71-0b4c-487b-ad54-94c3c8f1ceb9" providerId="ADAL" clId="{E883A6E6-CD51-462C-A527-0CAE5779E75E}" dt="2023-09-01T13:09:15.359" v="1868" actId="1035"/>
        <pc:sldMkLst>
          <pc:docMk/>
          <pc:sldMk cId="2754279773" sldId="271"/>
        </pc:sldMkLst>
        <pc:spChg chg="mod">
          <ac:chgData name="Lauren Kearney" userId="b4143d71-0b4c-487b-ad54-94c3c8f1ceb9" providerId="ADAL" clId="{E883A6E6-CD51-462C-A527-0CAE5779E75E}" dt="2023-09-01T11:38:40.352" v="922" actId="20577"/>
          <ac:spMkLst>
            <pc:docMk/>
            <pc:sldMk cId="2754279773" sldId="271"/>
            <ac:spMk id="2" creationId="{E186EE65-285C-D790-E137-1739C645779C}"/>
          </ac:spMkLst>
        </pc:spChg>
        <pc:spChg chg="add mod">
          <ac:chgData name="Lauren Kearney" userId="b4143d71-0b4c-487b-ad54-94c3c8f1ceb9" providerId="ADAL" clId="{E883A6E6-CD51-462C-A527-0CAE5779E75E}" dt="2023-09-01T11:38:26.331" v="893" actId="1076"/>
          <ac:spMkLst>
            <pc:docMk/>
            <pc:sldMk cId="2754279773" sldId="271"/>
            <ac:spMk id="6" creationId="{5DA36818-8765-180A-1E5D-BB3B64BE8D12}"/>
          </ac:spMkLst>
        </pc:spChg>
        <pc:spChg chg="add mod">
          <ac:chgData name="Lauren Kearney" userId="b4143d71-0b4c-487b-ad54-94c3c8f1ceb9" providerId="ADAL" clId="{E883A6E6-CD51-462C-A527-0CAE5779E75E}" dt="2023-09-01T12:11:01.720" v="1214" actId="20577"/>
          <ac:spMkLst>
            <pc:docMk/>
            <pc:sldMk cId="2754279773" sldId="271"/>
            <ac:spMk id="7" creationId="{7D4F6235-AF30-6A9F-BD16-83868BDABDEC}"/>
          </ac:spMkLst>
        </pc:spChg>
        <pc:spChg chg="add del mod">
          <ac:chgData name="Lauren Kearney" userId="b4143d71-0b4c-487b-ad54-94c3c8f1ceb9" providerId="ADAL" clId="{E883A6E6-CD51-462C-A527-0CAE5779E75E}" dt="2023-09-01T09:28:38.933" v="839" actId="478"/>
          <ac:spMkLst>
            <pc:docMk/>
            <pc:sldMk cId="2754279773" sldId="271"/>
            <ac:spMk id="8" creationId="{E7E805D4-4DDE-B661-0AEF-532B139497FA}"/>
          </ac:spMkLst>
        </pc:spChg>
        <pc:spChg chg="add mod">
          <ac:chgData name="Lauren Kearney" userId="b4143d71-0b4c-487b-ad54-94c3c8f1ceb9" providerId="ADAL" clId="{E883A6E6-CD51-462C-A527-0CAE5779E75E}" dt="2023-09-01T13:09:15.359" v="1868" actId="1035"/>
          <ac:spMkLst>
            <pc:docMk/>
            <pc:sldMk cId="2754279773" sldId="271"/>
            <ac:spMk id="9" creationId="{53430C3C-19BB-7C14-F416-7015D96D521D}"/>
          </ac:spMkLst>
        </pc:spChg>
        <pc:spChg chg="add mod">
          <ac:chgData name="Lauren Kearney" userId="b4143d71-0b4c-487b-ad54-94c3c8f1ceb9" providerId="ADAL" clId="{E883A6E6-CD51-462C-A527-0CAE5779E75E}" dt="2023-09-01T13:09:15.359" v="1868" actId="1035"/>
          <ac:spMkLst>
            <pc:docMk/>
            <pc:sldMk cId="2754279773" sldId="271"/>
            <ac:spMk id="10" creationId="{5B288B4A-3CA5-44E1-C3C3-032F79BC5DD5}"/>
          </ac:spMkLst>
        </pc:spChg>
        <pc:spChg chg="add mod">
          <ac:chgData name="Lauren Kearney" userId="b4143d71-0b4c-487b-ad54-94c3c8f1ceb9" providerId="ADAL" clId="{E883A6E6-CD51-462C-A527-0CAE5779E75E}" dt="2023-09-01T13:09:15.359" v="1868" actId="1035"/>
          <ac:spMkLst>
            <pc:docMk/>
            <pc:sldMk cId="2754279773" sldId="271"/>
            <ac:spMk id="11" creationId="{1B971B3D-6E59-43FE-48E5-2E20730DD1BE}"/>
          </ac:spMkLst>
        </pc:spChg>
        <pc:spChg chg="add mod">
          <ac:chgData name="Lauren Kearney" userId="b4143d71-0b4c-487b-ad54-94c3c8f1ceb9" providerId="ADAL" clId="{E883A6E6-CD51-462C-A527-0CAE5779E75E}" dt="2023-09-01T13:09:15.359" v="1868" actId="1035"/>
          <ac:spMkLst>
            <pc:docMk/>
            <pc:sldMk cId="2754279773" sldId="271"/>
            <ac:spMk id="12" creationId="{0C16CA5F-410C-DAB9-689D-3E6D5AE18567}"/>
          </ac:spMkLst>
        </pc:spChg>
        <pc:spChg chg="add mod">
          <ac:chgData name="Lauren Kearney" userId="b4143d71-0b4c-487b-ad54-94c3c8f1ceb9" providerId="ADAL" clId="{E883A6E6-CD51-462C-A527-0CAE5779E75E}" dt="2023-09-01T12:47:55.961" v="1858" actId="1076"/>
          <ac:spMkLst>
            <pc:docMk/>
            <pc:sldMk cId="2754279773" sldId="271"/>
            <ac:spMk id="13" creationId="{132A9964-E054-2EB4-3C3C-0E7933148B45}"/>
          </ac:spMkLst>
        </pc:spChg>
        <pc:spChg chg="add mod">
          <ac:chgData name="Lauren Kearney" userId="b4143d71-0b4c-487b-ad54-94c3c8f1ceb9" providerId="ADAL" clId="{E883A6E6-CD51-462C-A527-0CAE5779E75E}" dt="2023-09-01T12:47:55.961" v="1858" actId="1076"/>
          <ac:spMkLst>
            <pc:docMk/>
            <pc:sldMk cId="2754279773" sldId="271"/>
            <ac:spMk id="14" creationId="{12614648-A09D-21F1-2518-6AC908A90DB8}"/>
          </ac:spMkLst>
        </pc:spChg>
        <pc:spChg chg="add mod">
          <ac:chgData name="Lauren Kearney" userId="b4143d71-0b4c-487b-ad54-94c3c8f1ceb9" providerId="ADAL" clId="{E883A6E6-CD51-462C-A527-0CAE5779E75E}" dt="2023-09-01T12:47:55.961" v="1858" actId="1076"/>
          <ac:spMkLst>
            <pc:docMk/>
            <pc:sldMk cId="2754279773" sldId="271"/>
            <ac:spMk id="15" creationId="{74D5705B-2F28-005B-E15C-A00AEF695517}"/>
          </ac:spMkLst>
        </pc:spChg>
        <pc:spChg chg="add mod">
          <ac:chgData name="Lauren Kearney" userId="b4143d71-0b4c-487b-ad54-94c3c8f1ceb9" providerId="ADAL" clId="{E883A6E6-CD51-462C-A527-0CAE5779E75E}" dt="2023-09-01T12:47:55.961" v="1858" actId="1076"/>
          <ac:spMkLst>
            <pc:docMk/>
            <pc:sldMk cId="2754279773" sldId="271"/>
            <ac:spMk id="16" creationId="{32A87900-4BDC-155A-8917-9A6A09944433}"/>
          </ac:spMkLst>
        </pc:spChg>
        <pc:spChg chg="add mod">
          <ac:chgData name="Lauren Kearney" userId="b4143d71-0b4c-487b-ad54-94c3c8f1ceb9" providerId="ADAL" clId="{E883A6E6-CD51-462C-A527-0CAE5779E75E}" dt="2023-09-01T12:47:55.961" v="1858" actId="1076"/>
          <ac:spMkLst>
            <pc:docMk/>
            <pc:sldMk cId="2754279773" sldId="271"/>
            <ac:spMk id="17" creationId="{CD1DB6B9-FBC0-E117-B298-944907EEB78F}"/>
          </ac:spMkLst>
        </pc:spChg>
        <pc:spChg chg="add mod">
          <ac:chgData name="Lauren Kearney" userId="b4143d71-0b4c-487b-ad54-94c3c8f1ceb9" providerId="ADAL" clId="{E883A6E6-CD51-462C-A527-0CAE5779E75E}" dt="2023-09-01T12:47:55.961" v="1858" actId="1076"/>
          <ac:spMkLst>
            <pc:docMk/>
            <pc:sldMk cId="2754279773" sldId="271"/>
            <ac:spMk id="18" creationId="{0D98E98D-E3F9-36F9-4AFF-BA89ED29D1B7}"/>
          </ac:spMkLst>
        </pc:spChg>
        <pc:spChg chg="add mod">
          <ac:chgData name="Lauren Kearney" userId="b4143d71-0b4c-487b-ad54-94c3c8f1ceb9" providerId="ADAL" clId="{E883A6E6-CD51-462C-A527-0CAE5779E75E}" dt="2023-09-01T12:47:55.961" v="1858" actId="1076"/>
          <ac:spMkLst>
            <pc:docMk/>
            <pc:sldMk cId="2754279773" sldId="271"/>
            <ac:spMk id="19" creationId="{12697D9C-6E7A-2D2C-3C35-E2F06D462571}"/>
          </ac:spMkLst>
        </pc:spChg>
        <pc:spChg chg="add mod">
          <ac:chgData name="Lauren Kearney" userId="b4143d71-0b4c-487b-ad54-94c3c8f1ceb9" providerId="ADAL" clId="{E883A6E6-CD51-462C-A527-0CAE5779E75E}" dt="2023-09-01T12:47:55.961" v="1858" actId="1076"/>
          <ac:spMkLst>
            <pc:docMk/>
            <pc:sldMk cId="2754279773" sldId="271"/>
            <ac:spMk id="20" creationId="{7FF0B5F9-1E94-4FDB-0AE3-FCFCBAF142EF}"/>
          </ac:spMkLst>
        </pc:spChg>
        <pc:spChg chg="add mod">
          <ac:chgData name="Lauren Kearney" userId="b4143d71-0b4c-487b-ad54-94c3c8f1ceb9" providerId="ADAL" clId="{E883A6E6-CD51-462C-A527-0CAE5779E75E}" dt="2023-09-01T12:47:55.961" v="1858" actId="1076"/>
          <ac:spMkLst>
            <pc:docMk/>
            <pc:sldMk cId="2754279773" sldId="271"/>
            <ac:spMk id="21" creationId="{27254999-B5FF-3EF6-8352-D4023C9A1373}"/>
          </ac:spMkLst>
        </pc:spChg>
        <pc:spChg chg="add mod">
          <ac:chgData name="Lauren Kearney" userId="b4143d71-0b4c-487b-ad54-94c3c8f1ceb9" providerId="ADAL" clId="{E883A6E6-CD51-462C-A527-0CAE5779E75E}" dt="2023-09-01T12:47:55.961" v="1858" actId="1076"/>
          <ac:spMkLst>
            <pc:docMk/>
            <pc:sldMk cId="2754279773" sldId="271"/>
            <ac:spMk id="22" creationId="{945EDB9E-1D9A-70E3-9B08-206B14EEDEE7}"/>
          </ac:spMkLst>
        </pc:spChg>
        <pc:spChg chg="add mod">
          <ac:chgData name="Lauren Kearney" userId="b4143d71-0b4c-487b-ad54-94c3c8f1ceb9" providerId="ADAL" clId="{E883A6E6-CD51-462C-A527-0CAE5779E75E}" dt="2023-09-01T12:47:55.961" v="1858" actId="1076"/>
          <ac:spMkLst>
            <pc:docMk/>
            <pc:sldMk cId="2754279773" sldId="271"/>
            <ac:spMk id="23" creationId="{31E6CEF1-A0C6-A61F-5962-C40EF5AC01E9}"/>
          </ac:spMkLst>
        </pc:spChg>
        <pc:spChg chg="add mod">
          <ac:chgData name="Lauren Kearney" userId="b4143d71-0b4c-487b-ad54-94c3c8f1ceb9" providerId="ADAL" clId="{E883A6E6-CD51-462C-A527-0CAE5779E75E}" dt="2023-09-01T12:47:55.961" v="1858" actId="1076"/>
          <ac:spMkLst>
            <pc:docMk/>
            <pc:sldMk cId="2754279773" sldId="271"/>
            <ac:spMk id="24" creationId="{46E8D7D7-5B65-46E3-EDD4-602D972E2D08}"/>
          </ac:spMkLst>
        </pc:spChg>
        <pc:spChg chg="add mod">
          <ac:chgData name="Lauren Kearney" userId="b4143d71-0b4c-487b-ad54-94c3c8f1ceb9" providerId="ADAL" clId="{E883A6E6-CD51-462C-A527-0CAE5779E75E}" dt="2023-09-01T12:47:55.961" v="1858" actId="1076"/>
          <ac:spMkLst>
            <pc:docMk/>
            <pc:sldMk cId="2754279773" sldId="271"/>
            <ac:spMk id="25" creationId="{162353F3-DA9F-88F3-7CED-AB11A25689EE}"/>
          </ac:spMkLst>
        </pc:spChg>
        <pc:spChg chg="add mod">
          <ac:chgData name="Lauren Kearney" userId="b4143d71-0b4c-487b-ad54-94c3c8f1ceb9" providerId="ADAL" clId="{E883A6E6-CD51-462C-A527-0CAE5779E75E}" dt="2023-09-01T12:47:55.961" v="1858" actId="1076"/>
          <ac:spMkLst>
            <pc:docMk/>
            <pc:sldMk cId="2754279773" sldId="271"/>
            <ac:spMk id="26" creationId="{CC029CBA-7D56-7CC9-F364-9E397BDDB1B5}"/>
          </ac:spMkLst>
        </pc:spChg>
        <pc:spChg chg="add mod">
          <ac:chgData name="Lauren Kearney" userId="b4143d71-0b4c-487b-ad54-94c3c8f1ceb9" providerId="ADAL" clId="{E883A6E6-CD51-462C-A527-0CAE5779E75E}" dt="2023-09-01T12:47:55.961" v="1858" actId="1076"/>
          <ac:spMkLst>
            <pc:docMk/>
            <pc:sldMk cId="2754279773" sldId="271"/>
            <ac:spMk id="27" creationId="{A4C67914-89F8-555F-A32D-D095F8DD65E2}"/>
          </ac:spMkLst>
        </pc:spChg>
        <pc:spChg chg="add mod">
          <ac:chgData name="Lauren Kearney" userId="b4143d71-0b4c-487b-ad54-94c3c8f1ceb9" providerId="ADAL" clId="{E883A6E6-CD51-462C-A527-0CAE5779E75E}" dt="2023-09-01T12:47:55.961" v="1858" actId="1076"/>
          <ac:spMkLst>
            <pc:docMk/>
            <pc:sldMk cId="2754279773" sldId="271"/>
            <ac:spMk id="28" creationId="{EC4A6C82-08E0-2B7C-AAC9-2113CC35EEA4}"/>
          </ac:spMkLst>
        </pc:spChg>
        <pc:spChg chg="add mod">
          <ac:chgData name="Lauren Kearney" userId="b4143d71-0b4c-487b-ad54-94c3c8f1ceb9" providerId="ADAL" clId="{E883A6E6-CD51-462C-A527-0CAE5779E75E}" dt="2023-09-01T12:47:55.961" v="1858" actId="1076"/>
          <ac:spMkLst>
            <pc:docMk/>
            <pc:sldMk cId="2754279773" sldId="271"/>
            <ac:spMk id="29" creationId="{DA4F96CA-AB15-8A44-BE98-20B3183C73C3}"/>
          </ac:spMkLst>
        </pc:spChg>
        <pc:spChg chg="add mod">
          <ac:chgData name="Lauren Kearney" userId="b4143d71-0b4c-487b-ad54-94c3c8f1ceb9" providerId="ADAL" clId="{E883A6E6-CD51-462C-A527-0CAE5779E75E}" dt="2023-09-01T12:47:55.961" v="1858" actId="1076"/>
          <ac:spMkLst>
            <pc:docMk/>
            <pc:sldMk cId="2754279773" sldId="271"/>
            <ac:spMk id="30" creationId="{414D7A78-8DEE-4498-8E18-74379C20CBE6}"/>
          </ac:spMkLst>
        </pc:spChg>
        <pc:spChg chg="add mod">
          <ac:chgData name="Lauren Kearney" userId="b4143d71-0b4c-487b-ad54-94c3c8f1ceb9" providerId="ADAL" clId="{E883A6E6-CD51-462C-A527-0CAE5779E75E}" dt="2023-09-01T12:47:55.961" v="1858" actId="1076"/>
          <ac:spMkLst>
            <pc:docMk/>
            <pc:sldMk cId="2754279773" sldId="271"/>
            <ac:spMk id="31" creationId="{CF7E0FD9-6620-D5B8-F3EC-50616717A9AE}"/>
          </ac:spMkLst>
        </pc:spChg>
        <pc:spChg chg="add mod">
          <ac:chgData name="Lauren Kearney" userId="b4143d71-0b4c-487b-ad54-94c3c8f1ceb9" providerId="ADAL" clId="{E883A6E6-CD51-462C-A527-0CAE5779E75E}" dt="2023-09-01T12:47:55.961" v="1858" actId="1076"/>
          <ac:spMkLst>
            <pc:docMk/>
            <pc:sldMk cId="2754279773" sldId="271"/>
            <ac:spMk id="32" creationId="{D38F4346-5755-1998-A036-68923334F9FC}"/>
          </ac:spMkLst>
        </pc:spChg>
        <pc:spChg chg="add mod">
          <ac:chgData name="Lauren Kearney" userId="b4143d71-0b4c-487b-ad54-94c3c8f1ceb9" providerId="ADAL" clId="{E883A6E6-CD51-462C-A527-0CAE5779E75E}" dt="2023-09-01T12:47:55.961" v="1858" actId="1076"/>
          <ac:spMkLst>
            <pc:docMk/>
            <pc:sldMk cId="2754279773" sldId="271"/>
            <ac:spMk id="33" creationId="{88F7E605-9893-AEB1-FA32-4541F10F7DE0}"/>
          </ac:spMkLst>
        </pc:spChg>
        <pc:spChg chg="add mod">
          <ac:chgData name="Lauren Kearney" userId="b4143d71-0b4c-487b-ad54-94c3c8f1ceb9" providerId="ADAL" clId="{E883A6E6-CD51-462C-A527-0CAE5779E75E}" dt="2023-09-01T12:47:55.961" v="1858" actId="1076"/>
          <ac:spMkLst>
            <pc:docMk/>
            <pc:sldMk cId="2754279773" sldId="271"/>
            <ac:spMk id="34" creationId="{2609A274-B749-0E11-2F8E-0546DD166FCA}"/>
          </ac:spMkLst>
        </pc:spChg>
        <pc:spChg chg="add mod">
          <ac:chgData name="Lauren Kearney" userId="b4143d71-0b4c-487b-ad54-94c3c8f1ceb9" providerId="ADAL" clId="{E883A6E6-CD51-462C-A527-0CAE5779E75E}" dt="2023-09-01T12:47:55.961" v="1858" actId="1076"/>
          <ac:spMkLst>
            <pc:docMk/>
            <pc:sldMk cId="2754279773" sldId="271"/>
            <ac:spMk id="35" creationId="{BE5617F4-A1D9-1434-F912-EB9C47CD735C}"/>
          </ac:spMkLst>
        </pc:spChg>
        <pc:spChg chg="add mod">
          <ac:chgData name="Lauren Kearney" userId="b4143d71-0b4c-487b-ad54-94c3c8f1ceb9" providerId="ADAL" clId="{E883A6E6-CD51-462C-A527-0CAE5779E75E}" dt="2023-09-01T12:47:55.961" v="1858" actId="1076"/>
          <ac:spMkLst>
            <pc:docMk/>
            <pc:sldMk cId="2754279773" sldId="271"/>
            <ac:spMk id="36" creationId="{891BF6EA-8C2C-B77E-CE21-92E0211C9C8F}"/>
          </ac:spMkLst>
        </pc:spChg>
        <pc:spChg chg="add mod">
          <ac:chgData name="Lauren Kearney" userId="b4143d71-0b4c-487b-ad54-94c3c8f1ceb9" providerId="ADAL" clId="{E883A6E6-CD51-462C-A527-0CAE5779E75E}" dt="2023-09-01T12:47:55.961" v="1858" actId="1076"/>
          <ac:spMkLst>
            <pc:docMk/>
            <pc:sldMk cId="2754279773" sldId="271"/>
            <ac:spMk id="37" creationId="{88BC05E2-EBD0-BCD2-AB09-242AFFDD6A58}"/>
          </ac:spMkLst>
        </pc:spChg>
        <pc:spChg chg="add mod">
          <ac:chgData name="Lauren Kearney" userId="b4143d71-0b4c-487b-ad54-94c3c8f1ceb9" providerId="ADAL" clId="{E883A6E6-CD51-462C-A527-0CAE5779E75E}" dt="2023-09-01T12:47:55.961" v="1858" actId="1076"/>
          <ac:spMkLst>
            <pc:docMk/>
            <pc:sldMk cId="2754279773" sldId="271"/>
            <ac:spMk id="38" creationId="{CE6B57E6-6552-B2F5-E503-2023DD424A2E}"/>
          </ac:spMkLst>
        </pc:spChg>
        <pc:spChg chg="add mod">
          <ac:chgData name="Lauren Kearney" userId="b4143d71-0b4c-487b-ad54-94c3c8f1ceb9" providerId="ADAL" clId="{E883A6E6-CD51-462C-A527-0CAE5779E75E}" dt="2023-09-01T12:47:55.961" v="1858" actId="1076"/>
          <ac:spMkLst>
            <pc:docMk/>
            <pc:sldMk cId="2754279773" sldId="271"/>
            <ac:spMk id="39" creationId="{96A4FFDD-B5AE-BC33-2F5A-DC9C7A92CEB1}"/>
          </ac:spMkLst>
        </pc:spChg>
        <pc:spChg chg="add mod">
          <ac:chgData name="Lauren Kearney" userId="b4143d71-0b4c-487b-ad54-94c3c8f1ceb9" providerId="ADAL" clId="{E883A6E6-CD51-462C-A527-0CAE5779E75E}" dt="2023-09-01T12:47:55.961" v="1858" actId="1076"/>
          <ac:spMkLst>
            <pc:docMk/>
            <pc:sldMk cId="2754279773" sldId="271"/>
            <ac:spMk id="40" creationId="{ACC7463D-8FF5-B0C6-6807-F35281A4ECAB}"/>
          </ac:spMkLst>
        </pc:spChg>
        <pc:spChg chg="add mod">
          <ac:chgData name="Lauren Kearney" userId="b4143d71-0b4c-487b-ad54-94c3c8f1ceb9" providerId="ADAL" clId="{E883A6E6-CD51-462C-A527-0CAE5779E75E}" dt="2023-09-01T12:47:55.961" v="1858" actId="1076"/>
          <ac:spMkLst>
            <pc:docMk/>
            <pc:sldMk cId="2754279773" sldId="271"/>
            <ac:spMk id="41" creationId="{CC3AE7D2-E7D1-38F5-94ED-0121727BA5F4}"/>
          </ac:spMkLst>
        </pc:spChg>
        <pc:spChg chg="add mod">
          <ac:chgData name="Lauren Kearney" userId="b4143d71-0b4c-487b-ad54-94c3c8f1ceb9" providerId="ADAL" clId="{E883A6E6-CD51-462C-A527-0CAE5779E75E}" dt="2023-09-01T12:47:55.961" v="1858" actId="1076"/>
          <ac:spMkLst>
            <pc:docMk/>
            <pc:sldMk cId="2754279773" sldId="271"/>
            <ac:spMk id="42" creationId="{1711E250-DB31-768E-7325-D66922B4DF59}"/>
          </ac:spMkLst>
        </pc:spChg>
        <pc:spChg chg="add mod">
          <ac:chgData name="Lauren Kearney" userId="b4143d71-0b4c-487b-ad54-94c3c8f1ceb9" providerId="ADAL" clId="{E883A6E6-CD51-462C-A527-0CAE5779E75E}" dt="2023-09-01T12:47:55.961" v="1858" actId="1076"/>
          <ac:spMkLst>
            <pc:docMk/>
            <pc:sldMk cId="2754279773" sldId="271"/>
            <ac:spMk id="43" creationId="{F4046E5D-51ED-E1DE-A984-63320E052CB8}"/>
          </ac:spMkLst>
        </pc:spChg>
        <pc:spChg chg="add mod">
          <ac:chgData name="Lauren Kearney" userId="b4143d71-0b4c-487b-ad54-94c3c8f1ceb9" providerId="ADAL" clId="{E883A6E6-CD51-462C-A527-0CAE5779E75E}" dt="2023-09-01T12:47:55.961" v="1858" actId="1076"/>
          <ac:spMkLst>
            <pc:docMk/>
            <pc:sldMk cId="2754279773" sldId="271"/>
            <ac:spMk id="44" creationId="{0A13E799-CACF-022B-2CF9-525C105904E6}"/>
          </ac:spMkLst>
        </pc:spChg>
        <pc:spChg chg="add mod">
          <ac:chgData name="Lauren Kearney" userId="b4143d71-0b4c-487b-ad54-94c3c8f1ceb9" providerId="ADAL" clId="{E883A6E6-CD51-462C-A527-0CAE5779E75E}" dt="2023-09-01T12:47:55.961" v="1858" actId="1076"/>
          <ac:spMkLst>
            <pc:docMk/>
            <pc:sldMk cId="2754279773" sldId="271"/>
            <ac:spMk id="45" creationId="{E02781D1-60DE-A94A-35AF-114631A39317}"/>
          </ac:spMkLst>
        </pc:spChg>
        <pc:spChg chg="add mod">
          <ac:chgData name="Lauren Kearney" userId="b4143d71-0b4c-487b-ad54-94c3c8f1ceb9" providerId="ADAL" clId="{E883A6E6-CD51-462C-A527-0CAE5779E75E}" dt="2023-09-01T12:47:55.961" v="1858" actId="1076"/>
          <ac:spMkLst>
            <pc:docMk/>
            <pc:sldMk cId="2754279773" sldId="271"/>
            <ac:spMk id="46" creationId="{C425976C-801C-B0B9-AF4C-EE2DC6B0F8A6}"/>
          </ac:spMkLst>
        </pc:spChg>
        <pc:spChg chg="add mod">
          <ac:chgData name="Lauren Kearney" userId="b4143d71-0b4c-487b-ad54-94c3c8f1ceb9" providerId="ADAL" clId="{E883A6E6-CD51-462C-A527-0CAE5779E75E}" dt="2023-09-01T12:47:55.961" v="1858" actId="1076"/>
          <ac:spMkLst>
            <pc:docMk/>
            <pc:sldMk cId="2754279773" sldId="271"/>
            <ac:spMk id="47" creationId="{302AA5C7-E5BC-7B63-FAF5-BAE703D8DEAA}"/>
          </ac:spMkLst>
        </pc:spChg>
        <pc:spChg chg="add mod">
          <ac:chgData name="Lauren Kearney" userId="b4143d71-0b4c-487b-ad54-94c3c8f1ceb9" providerId="ADAL" clId="{E883A6E6-CD51-462C-A527-0CAE5779E75E}" dt="2023-09-01T12:47:55.961" v="1858" actId="1076"/>
          <ac:spMkLst>
            <pc:docMk/>
            <pc:sldMk cId="2754279773" sldId="271"/>
            <ac:spMk id="48" creationId="{C74009B5-88F8-E69F-616C-44E4B892F393}"/>
          </ac:spMkLst>
        </pc:spChg>
        <pc:spChg chg="add mod">
          <ac:chgData name="Lauren Kearney" userId="b4143d71-0b4c-487b-ad54-94c3c8f1ceb9" providerId="ADAL" clId="{E883A6E6-CD51-462C-A527-0CAE5779E75E}" dt="2023-09-01T12:47:55.961" v="1858" actId="1076"/>
          <ac:spMkLst>
            <pc:docMk/>
            <pc:sldMk cId="2754279773" sldId="271"/>
            <ac:spMk id="49" creationId="{847E4E9D-F38A-1014-5225-2FA379C29FCB}"/>
          </ac:spMkLst>
        </pc:spChg>
        <pc:spChg chg="add mod">
          <ac:chgData name="Lauren Kearney" userId="b4143d71-0b4c-487b-ad54-94c3c8f1ceb9" providerId="ADAL" clId="{E883A6E6-CD51-462C-A527-0CAE5779E75E}" dt="2023-09-01T12:47:55.961" v="1858" actId="1076"/>
          <ac:spMkLst>
            <pc:docMk/>
            <pc:sldMk cId="2754279773" sldId="271"/>
            <ac:spMk id="50" creationId="{CB888858-B251-A29E-39E5-B5C39560E873}"/>
          </ac:spMkLst>
        </pc:spChg>
        <pc:spChg chg="add mod">
          <ac:chgData name="Lauren Kearney" userId="b4143d71-0b4c-487b-ad54-94c3c8f1ceb9" providerId="ADAL" clId="{E883A6E6-CD51-462C-A527-0CAE5779E75E}" dt="2023-09-01T12:47:55.961" v="1858" actId="1076"/>
          <ac:spMkLst>
            <pc:docMk/>
            <pc:sldMk cId="2754279773" sldId="271"/>
            <ac:spMk id="51" creationId="{7D275DCF-7771-0F1D-A963-F17B8781CA2A}"/>
          </ac:spMkLst>
        </pc:spChg>
        <pc:spChg chg="add mod">
          <ac:chgData name="Lauren Kearney" userId="b4143d71-0b4c-487b-ad54-94c3c8f1ceb9" providerId="ADAL" clId="{E883A6E6-CD51-462C-A527-0CAE5779E75E}" dt="2023-09-01T12:47:55.961" v="1858" actId="1076"/>
          <ac:spMkLst>
            <pc:docMk/>
            <pc:sldMk cId="2754279773" sldId="271"/>
            <ac:spMk id="52" creationId="{491D170E-395F-0859-F0BE-EFC38A0E43FC}"/>
          </ac:spMkLst>
        </pc:spChg>
        <pc:spChg chg="add mod">
          <ac:chgData name="Lauren Kearney" userId="b4143d71-0b4c-487b-ad54-94c3c8f1ceb9" providerId="ADAL" clId="{E883A6E6-CD51-462C-A527-0CAE5779E75E}" dt="2023-09-01T12:47:55.961" v="1858" actId="1076"/>
          <ac:spMkLst>
            <pc:docMk/>
            <pc:sldMk cId="2754279773" sldId="271"/>
            <ac:spMk id="53" creationId="{0A927217-4817-1703-BA73-A4CAC7512BEB}"/>
          </ac:spMkLst>
        </pc:spChg>
        <pc:spChg chg="add mod">
          <ac:chgData name="Lauren Kearney" userId="b4143d71-0b4c-487b-ad54-94c3c8f1ceb9" providerId="ADAL" clId="{E883A6E6-CD51-462C-A527-0CAE5779E75E}" dt="2023-09-01T12:47:55.961" v="1858" actId="1076"/>
          <ac:spMkLst>
            <pc:docMk/>
            <pc:sldMk cId="2754279773" sldId="271"/>
            <ac:spMk id="54" creationId="{5AF71AE3-9DC5-37B0-0A09-7B6F60BD6FCD}"/>
          </ac:spMkLst>
        </pc:spChg>
        <pc:spChg chg="add mod">
          <ac:chgData name="Lauren Kearney" userId="b4143d71-0b4c-487b-ad54-94c3c8f1ceb9" providerId="ADAL" clId="{E883A6E6-CD51-462C-A527-0CAE5779E75E}" dt="2023-09-01T12:47:55.961" v="1858" actId="1076"/>
          <ac:spMkLst>
            <pc:docMk/>
            <pc:sldMk cId="2754279773" sldId="271"/>
            <ac:spMk id="55" creationId="{F667F2B1-2733-0833-36E2-72AF2A832D12}"/>
          </ac:spMkLst>
        </pc:spChg>
        <pc:spChg chg="add mod">
          <ac:chgData name="Lauren Kearney" userId="b4143d71-0b4c-487b-ad54-94c3c8f1ceb9" providerId="ADAL" clId="{E883A6E6-CD51-462C-A527-0CAE5779E75E}" dt="2023-09-01T12:47:55.961" v="1858" actId="1076"/>
          <ac:spMkLst>
            <pc:docMk/>
            <pc:sldMk cId="2754279773" sldId="271"/>
            <ac:spMk id="56" creationId="{2D2518C8-A126-8D66-57B9-F506BDF16B92}"/>
          </ac:spMkLst>
        </pc:spChg>
        <pc:spChg chg="add mod">
          <ac:chgData name="Lauren Kearney" userId="b4143d71-0b4c-487b-ad54-94c3c8f1ceb9" providerId="ADAL" clId="{E883A6E6-CD51-462C-A527-0CAE5779E75E}" dt="2023-09-01T12:47:55.961" v="1858" actId="1076"/>
          <ac:spMkLst>
            <pc:docMk/>
            <pc:sldMk cId="2754279773" sldId="271"/>
            <ac:spMk id="57" creationId="{4CB7CB0F-2730-F299-98FB-007354948AEF}"/>
          </ac:spMkLst>
        </pc:spChg>
        <pc:spChg chg="add mod">
          <ac:chgData name="Lauren Kearney" userId="b4143d71-0b4c-487b-ad54-94c3c8f1ceb9" providerId="ADAL" clId="{E883A6E6-CD51-462C-A527-0CAE5779E75E}" dt="2023-09-01T12:47:55.961" v="1858" actId="1076"/>
          <ac:spMkLst>
            <pc:docMk/>
            <pc:sldMk cId="2754279773" sldId="271"/>
            <ac:spMk id="58" creationId="{377B49D7-3685-4721-5D9A-E185B67A92F7}"/>
          </ac:spMkLst>
        </pc:spChg>
        <pc:spChg chg="add mod">
          <ac:chgData name="Lauren Kearney" userId="b4143d71-0b4c-487b-ad54-94c3c8f1ceb9" providerId="ADAL" clId="{E883A6E6-CD51-462C-A527-0CAE5779E75E}" dt="2023-09-01T12:47:55.961" v="1858" actId="1076"/>
          <ac:spMkLst>
            <pc:docMk/>
            <pc:sldMk cId="2754279773" sldId="271"/>
            <ac:spMk id="59" creationId="{5E2584B9-DAE3-00B0-1E62-1D80138794B8}"/>
          </ac:spMkLst>
        </pc:spChg>
        <pc:spChg chg="add mod">
          <ac:chgData name="Lauren Kearney" userId="b4143d71-0b4c-487b-ad54-94c3c8f1ceb9" providerId="ADAL" clId="{E883A6E6-CD51-462C-A527-0CAE5779E75E}" dt="2023-09-01T12:47:55.961" v="1858" actId="1076"/>
          <ac:spMkLst>
            <pc:docMk/>
            <pc:sldMk cId="2754279773" sldId="271"/>
            <ac:spMk id="60" creationId="{8D3B35D4-0C5E-30AA-6696-FD917A356005}"/>
          </ac:spMkLst>
        </pc:spChg>
        <pc:spChg chg="add mod">
          <ac:chgData name="Lauren Kearney" userId="b4143d71-0b4c-487b-ad54-94c3c8f1ceb9" providerId="ADAL" clId="{E883A6E6-CD51-462C-A527-0CAE5779E75E}" dt="2023-09-01T12:47:55.961" v="1858" actId="1076"/>
          <ac:spMkLst>
            <pc:docMk/>
            <pc:sldMk cId="2754279773" sldId="271"/>
            <ac:spMk id="61" creationId="{1F3F1AAB-2E02-8284-DCAD-A08A7613E6DA}"/>
          </ac:spMkLst>
        </pc:spChg>
        <pc:spChg chg="add mod">
          <ac:chgData name="Lauren Kearney" userId="b4143d71-0b4c-487b-ad54-94c3c8f1ceb9" providerId="ADAL" clId="{E883A6E6-CD51-462C-A527-0CAE5779E75E}" dt="2023-09-01T12:47:55.961" v="1858" actId="1076"/>
          <ac:spMkLst>
            <pc:docMk/>
            <pc:sldMk cId="2754279773" sldId="271"/>
            <ac:spMk id="62" creationId="{EE2932DD-64C2-08C8-5E65-D9B50E2C7BB9}"/>
          </ac:spMkLst>
        </pc:spChg>
        <pc:spChg chg="add mod">
          <ac:chgData name="Lauren Kearney" userId="b4143d71-0b4c-487b-ad54-94c3c8f1ceb9" providerId="ADAL" clId="{E883A6E6-CD51-462C-A527-0CAE5779E75E}" dt="2023-09-01T12:47:55.961" v="1858" actId="1076"/>
          <ac:spMkLst>
            <pc:docMk/>
            <pc:sldMk cId="2754279773" sldId="271"/>
            <ac:spMk id="63" creationId="{CE514439-463D-B7D0-2B63-D2D5A2E6DF82}"/>
          </ac:spMkLst>
        </pc:spChg>
        <pc:spChg chg="add mod">
          <ac:chgData name="Lauren Kearney" userId="b4143d71-0b4c-487b-ad54-94c3c8f1ceb9" providerId="ADAL" clId="{E883A6E6-CD51-462C-A527-0CAE5779E75E}" dt="2023-09-01T12:47:55.961" v="1858" actId="1076"/>
          <ac:spMkLst>
            <pc:docMk/>
            <pc:sldMk cId="2754279773" sldId="271"/>
            <ac:spMk id="64" creationId="{86EC3A5B-96E5-F8F1-BF5B-6B86316023F3}"/>
          </ac:spMkLst>
        </pc:spChg>
        <pc:spChg chg="add mod">
          <ac:chgData name="Lauren Kearney" userId="b4143d71-0b4c-487b-ad54-94c3c8f1ceb9" providerId="ADAL" clId="{E883A6E6-CD51-462C-A527-0CAE5779E75E}" dt="2023-09-01T12:47:55.961" v="1858" actId="1076"/>
          <ac:spMkLst>
            <pc:docMk/>
            <pc:sldMk cId="2754279773" sldId="271"/>
            <ac:spMk id="65" creationId="{415C60F0-2BB3-93F5-34A8-2FDED4097FF7}"/>
          </ac:spMkLst>
        </pc:spChg>
        <pc:spChg chg="add mod">
          <ac:chgData name="Lauren Kearney" userId="b4143d71-0b4c-487b-ad54-94c3c8f1ceb9" providerId="ADAL" clId="{E883A6E6-CD51-462C-A527-0CAE5779E75E}" dt="2023-09-01T12:47:55.961" v="1858" actId="1076"/>
          <ac:spMkLst>
            <pc:docMk/>
            <pc:sldMk cId="2754279773" sldId="271"/>
            <ac:spMk id="66" creationId="{8AF6CFC6-77CB-B860-DDA4-8A334C250E5F}"/>
          </ac:spMkLst>
        </pc:spChg>
        <pc:spChg chg="add mod">
          <ac:chgData name="Lauren Kearney" userId="b4143d71-0b4c-487b-ad54-94c3c8f1ceb9" providerId="ADAL" clId="{E883A6E6-CD51-462C-A527-0CAE5779E75E}" dt="2023-09-01T12:47:55.961" v="1858" actId="1076"/>
          <ac:spMkLst>
            <pc:docMk/>
            <pc:sldMk cId="2754279773" sldId="271"/>
            <ac:spMk id="67" creationId="{19EF6170-8558-3096-E7A4-0EBBFBEE8DE0}"/>
          </ac:spMkLst>
        </pc:spChg>
        <pc:spChg chg="add mod">
          <ac:chgData name="Lauren Kearney" userId="b4143d71-0b4c-487b-ad54-94c3c8f1ceb9" providerId="ADAL" clId="{E883A6E6-CD51-462C-A527-0CAE5779E75E}" dt="2023-09-01T12:47:55.961" v="1858" actId="1076"/>
          <ac:spMkLst>
            <pc:docMk/>
            <pc:sldMk cId="2754279773" sldId="271"/>
            <ac:spMk id="68" creationId="{51337FA5-F4DF-4ACE-5934-01D6A943E893}"/>
          </ac:spMkLst>
        </pc:spChg>
        <pc:spChg chg="add mod">
          <ac:chgData name="Lauren Kearney" userId="b4143d71-0b4c-487b-ad54-94c3c8f1ceb9" providerId="ADAL" clId="{E883A6E6-CD51-462C-A527-0CAE5779E75E}" dt="2023-09-01T12:47:55.961" v="1858" actId="1076"/>
          <ac:spMkLst>
            <pc:docMk/>
            <pc:sldMk cId="2754279773" sldId="271"/>
            <ac:spMk id="69" creationId="{20EEBE4F-5956-9E0B-92A6-3BF041A675D3}"/>
          </ac:spMkLst>
        </pc:spChg>
        <pc:spChg chg="add mod">
          <ac:chgData name="Lauren Kearney" userId="b4143d71-0b4c-487b-ad54-94c3c8f1ceb9" providerId="ADAL" clId="{E883A6E6-CD51-462C-A527-0CAE5779E75E}" dt="2023-09-01T12:47:55.961" v="1858" actId="1076"/>
          <ac:spMkLst>
            <pc:docMk/>
            <pc:sldMk cId="2754279773" sldId="271"/>
            <ac:spMk id="70" creationId="{990DE93F-63FB-AE9B-D136-B32AA69560F6}"/>
          </ac:spMkLst>
        </pc:spChg>
        <pc:spChg chg="add mod">
          <ac:chgData name="Lauren Kearney" userId="b4143d71-0b4c-487b-ad54-94c3c8f1ceb9" providerId="ADAL" clId="{E883A6E6-CD51-462C-A527-0CAE5779E75E}" dt="2023-09-01T12:47:55.961" v="1858" actId="1076"/>
          <ac:spMkLst>
            <pc:docMk/>
            <pc:sldMk cId="2754279773" sldId="271"/>
            <ac:spMk id="71" creationId="{159D213F-99BC-AF50-3C58-7DD0CFE3DFB9}"/>
          </ac:spMkLst>
        </pc:spChg>
        <pc:spChg chg="add mod">
          <ac:chgData name="Lauren Kearney" userId="b4143d71-0b4c-487b-ad54-94c3c8f1ceb9" providerId="ADAL" clId="{E883A6E6-CD51-462C-A527-0CAE5779E75E}" dt="2023-09-01T12:47:55.961" v="1858" actId="1076"/>
          <ac:spMkLst>
            <pc:docMk/>
            <pc:sldMk cId="2754279773" sldId="271"/>
            <ac:spMk id="72" creationId="{F4AA5E53-B288-BF4A-D1D0-4A3B90629734}"/>
          </ac:spMkLst>
        </pc:spChg>
        <pc:spChg chg="add mod">
          <ac:chgData name="Lauren Kearney" userId="b4143d71-0b4c-487b-ad54-94c3c8f1ceb9" providerId="ADAL" clId="{E883A6E6-CD51-462C-A527-0CAE5779E75E}" dt="2023-09-01T12:47:55.961" v="1858" actId="1076"/>
          <ac:spMkLst>
            <pc:docMk/>
            <pc:sldMk cId="2754279773" sldId="271"/>
            <ac:spMk id="73" creationId="{A1FAE2BC-D64F-72F2-7072-A8338F205FB8}"/>
          </ac:spMkLst>
        </pc:spChg>
      </pc:sldChg>
      <pc:sldChg chg="addSp modSp new mod ord">
        <pc:chgData name="Lauren Kearney" userId="b4143d71-0b4c-487b-ad54-94c3c8f1ceb9" providerId="ADAL" clId="{E883A6E6-CD51-462C-A527-0CAE5779E75E}" dt="2023-09-01T12:37:10.988" v="1850" actId="1076"/>
        <pc:sldMkLst>
          <pc:docMk/>
          <pc:sldMk cId="1693383306" sldId="272"/>
        </pc:sldMkLst>
        <pc:spChg chg="mod">
          <ac:chgData name="Lauren Kearney" userId="b4143d71-0b4c-487b-ad54-94c3c8f1ceb9" providerId="ADAL" clId="{E883A6E6-CD51-462C-A527-0CAE5779E75E}" dt="2023-09-01T08:34:08.269" v="542" actId="1076"/>
          <ac:spMkLst>
            <pc:docMk/>
            <pc:sldMk cId="1693383306" sldId="272"/>
            <ac:spMk id="2" creationId="{C8FBAF4D-6095-A6A1-364B-95585EC4ADE2}"/>
          </ac:spMkLst>
        </pc:spChg>
        <pc:spChg chg="add mod">
          <ac:chgData name="Lauren Kearney" userId="b4143d71-0b4c-487b-ad54-94c3c8f1ceb9" providerId="ADAL" clId="{E883A6E6-CD51-462C-A527-0CAE5779E75E}" dt="2023-09-01T12:31:02.624" v="1844" actId="2085"/>
          <ac:spMkLst>
            <pc:docMk/>
            <pc:sldMk cId="1693383306" sldId="272"/>
            <ac:spMk id="6" creationId="{6E0EC8AA-CFF0-5207-98F1-BBD7FD4244E5}"/>
          </ac:spMkLst>
        </pc:spChg>
        <pc:picChg chg="add mod">
          <ac:chgData name="Lauren Kearney" userId="b4143d71-0b4c-487b-ad54-94c3c8f1ceb9" providerId="ADAL" clId="{E883A6E6-CD51-462C-A527-0CAE5779E75E}" dt="2023-09-01T12:37:10.988" v="1850" actId="1076"/>
          <ac:picMkLst>
            <pc:docMk/>
            <pc:sldMk cId="1693383306" sldId="272"/>
            <ac:picMk id="8" creationId="{02210EC5-75F9-1FED-A87C-6CD7D90CFA93}"/>
          </ac:picMkLst>
        </pc:picChg>
        <pc:picChg chg="add mod">
          <ac:chgData name="Lauren Kearney" userId="b4143d71-0b4c-487b-ad54-94c3c8f1ceb9" providerId="ADAL" clId="{E883A6E6-CD51-462C-A527-0CAE5779E75E}" dt="2023-09-01T12:37:09.740" v="1849" actId="1076"/>
          <ac:picMkLst>
            <pc:docMk/>
            <pc:sldMk cId="1693383306" sldId="272"/>
            <ac:picMk id="10" creationId="{A497F92B-87B3-DCC2-5EC1-D7B9EA2F6699}"/>
          </ac:picMkLst>
        </pc:picChg>
      </pc:sldChg>
      <pc:sldChg chg="addSp delSp modSp new mod ord">
        <pc:chgData name="Lauren Kearney" userId="b4143d71-0b4c-487b-ad54-94c3c8f1ceb9" providerId="ADAL" clId="{E883A6E6-CD51-462C-A527-0CAE5779E75E}" dt="2023-09-04T07:27:12.395" v="2617" actId="207"/>
        <pc:sldMkLst>
          <pc:docMk/>
          <pc:sldMk cId="3744057168" sldId="273"/>
        </pc:sldMkLst>
        <pc:spChg chg="mod">
          <ac:chgData name="Lauren Kearney" userId="b4143d71-0b4c-487b-ad54-94c3c8f1ceb9" providerId="ADAL" clId="{E883A6E6-CD51-462C-A527-0CAE5779E75E}" dt="2023-09-01T08:36:03.372" v="571" actId="1076"/>
          <ac:spMkLst>
            <pc:docMk/>
            <pc:sldMk cId="3744057168" sldId="273"/>
            <ac:spMk id="2" creationId="{D6C07A87-2F96-6A01-7E1F-AE7F67ADBEEB}"/>
          </ac:spMkLst>
        </pc:spChg>
        <pc:spChg chg="add mod">
          <ac:chgData name="Lauren Kearney" userId="b4143d71-0b4c-487b-ad54-94c3c8f1ceb9" providerId="ADAL" clId="{E883A6E6-CD51-462C-A527-0CAE5779E75E}" dt="2023-09-04T07:14:18.742" v="2381" actId="207"/>
          <ac:spMkLst>
            <pc:docMk/>
            <pc:sldMk cId="3744057168" sldId="273"/>
            <ac:spMk id="6" creationId="{52766041-2121-9E12-4742-D76D58FC00BE}"/>
          </ac:spMkLst>
        </pc:spChg>
        <pc:spChg chg="add mod">
          <ac:chgData name="Lauren Kearney" userId="b4143d71-0b4c-487b-ad54-94c3c8f1ceb9" providerId="ADAL" clId="{E883A6E6-CD51-462C-A527-0CAE5779E75E}" dt="2023-09-04T07:25:25.706" v="2586" actId="2085"/>
          <ac:spMkLst>
            <pc:docMk/>
            <pc:sldMk cId="3744057168" sldId="273"/>
            <ac:spMk id="7" creationId="{86471FAF-0B44-9235-8D6A-CCFF4102FFEB}"/>
          </ac:spMkLst>
        </pc:spChg>
        <pc:spChg chg="add mod">
          <ac:chgData name="Lauren Kearney" userId="b4143d71-0b4c-487b-ad54-94c3c8f1ceb9" providerId="ADAL" clId="{E883A6E6-CD51-462C-A527-0CAE5779E75E}" dt="2023-09-04T07:25:47.394" v="2590" actId="2085"/>
          <ac:spMkLst>
            <pc:docMk/>
            <pc:sldMk cId="3744057168" sldId="273"/>
            <ac:spMk id="8" creationId="{AAE93BF5-8CAA-E675-355C-21800568AD13}"/>
          </ac:spMkLst>
        </pc:spChg>
        <pc:spChg chg="add mod">
          <ac:chgData name="Lauren Kearney" userId="b4143d71-0b4c-487b-ad54-94c3c8f1ceb9" providerId="ADAL" clId="{E883A6E6-CD51-462C-A527-0CAE5779E75E}" dt="2023-09-04T07:25:47.394" v="2590" actId="2085"/>
          <ac:spMkLst>
            <pc:docMk/>
            <pc:sldMk cId="3744057168" sldId="273"/>
            <ac:spMk id="9" creationId="{B7610944-4587-B4A7-75EB-D8AFF563C832}"/>
          </ac:spMkLst>
        </pc:spChg>
        <pc:spChg chg="add mod">
          <ac:chgData name="Lauren Kearney" userId="b4143d71-0b4c-487b-ad54-94c3c8f1ceb9" providerId="ADAL" clId="{E883A6E6-CD51-462C-A527-0CAE5779E75E}" dt="2023-09-04T07:25:25.706" v="2586" actId="2085"/>
          <ac:spMkLst>
            <pc:docMk/>
            <pc:sldMk cId="3744057168" sldId="273"/>
            <ac:spMk id="10" creationId="{05B48A4C-72CF-CDC9-5A54-72DEC049836F}"/>
          </ac:spMkLst>
        </pc:spChg>
        <pc:spChg chg="add mod">
          <ac:chgData name="Lauren Kearney" userId="b4143d71-0b4c-487b-ad54-94c3c8f1ceb9" providerId="ADAL" clId="{E883A6E6-CD51-462C-A527-0CAE5779E75E}" dt="2023-09-04T07:26:06.800" v="2600" actId="20577"/>
          <ac:spMkLst>
            <pc:docMk/>
            <pc:sldMk cId="3744057168" sldId="273"/>
            <ac:spMk id="11" creationId="{75B92C39-BE89-CAA9-FBFF-94C3C95178D5}"/>
          </ac:spMkLst>
        </pc:spChg>
        <pc:spChg chg="add mod">
          <ac:chgData name="Lauren Kearney" userId="b4143d71-0b4c-487b-ad54-94c3c8f1ceb9" providerId="ADAL" clId="{E883A6E6-CD51-462C-A527-0CAE5779E75E}" dt="2023-09-04T07:25:47.394" v="2590" actId="2085"/>
          <ac:spMkLst>
            <pc:docMk/>
            <pc:sldMk cId="3744057168" sldId="273"/>
            <ac:spMk id="12" creationId="{D987A338-25FF-141B-C29B-CB58CB920A46}"/>
          </ac:spMkLst>
        </pc:spChg>
        <pc:spChg chg="add mod">
          <ac:chgData name="Lauren Kearney" userId="b4143d71-0b4c-487b-ad54-94c3c8f1ceb9" providerId="ADAL" clId="{E883A6E6-CD51-462C-A527-0CAE5779E75E}" dt="2023-09-04T07:19:40.565" v="2585" actId="2085"/>
          <ac:spMkLst>
            <pc:docMk/>
            <pc:sldMk cId="3744057168" sldId="273"/>
            <ac:spMk id="13" creationId="{C2D94C50-FA86-15CE-5C0B-0040784C9D97}"/>
          </ac:spMkLst>
        </pc:spChg>
        <pc:spChg chg="add mod">
          <ac:chgData name="Lauren Kearney" userId="b4143d71-0b4c-487b-ad54-94c3c8f1ceb9" providerId="ADAL" clId="{E883A6E6-CD51-462C-A527-0CAE5779E75E}" dt="2023-09-04T07:26:11.673" v="2604" actId="20577"/>
          <ac:spMkLst>
            <pc:docMk/>
            <pc:sldMk cId="3744057168" sldId="273"/>
            <ac:spMk id="14" creationId="{313BC39F-952E-28F5-CF79-E0BC14527BF4}"/>
          </ac:spMkLst>
        </pc:spChg>
        <pc:spChg chg="add mod">
          <ac:chgData name="Lauren Kearney" userId="b4143d71-0b4c-487b-ad54-94c3c8f1ceb9" providerId="ADAL" clId="{E883A6E6-CD51-462C-A527-0CAE5779E75E}" dt="2023-09-04T07:25:47.394" v="2590" actId="2085"/>
          <ac:spMkLst>
            <pc:docMk/>
            <pc:sldMk cId="3744057168" sldId="273"/>
            <ac:spMk id="15" creationId="{624CE203-52C8-65ED-68F0-A18F8A5191B7}"/>
          </ac:spMkLst>
        </pc:spChg>
        <pc:spChg chg="add mod">
          <ac:chgData name="Lauren Kearney" userId="b4143d71-0b4c-487b-ad54-94c3c8f1ceb9" providerId="ADAL" clId="{E883A6E6-CD51-462C-A527-0CAE5779E75E}" dt="2023-09-04T07:25:25.706" v="2586" actId="2085"/>
          <ac:spMkLst>
            <pc:docMk/>
            <pc:sldMk cId="3744057168" sldId="273"/>
            <ac:spMk id="16" creationId="{E7E26742-02A3-5838-F4AE-6F6C6BE87631}"/>
          </ac:spMkLst>
        </pc:spChg>
        <pc:spChg chg="add mod">
          <ac:chgData name="Lauren Kearney" userId="b4143d71-0b4c-487b-ad54-94c3c8f1ceb9" providerId="ADAL" clId="{E883A6E6-CD51-462C-A527-0CAE5779E75E}" dt="2023-09-04T07:25:25.706" v="2586" actId="2085"/>
          <ac:spMkLst>
            <pc:docMk/>
            <pc:sldMk cId="3744057168" sldId="273"/>
            <ac:spMk id="17" creationId="{453CE18B-9FF1-538C-AFC4-262FC3651075}"/>
          </ac:spMkLst>
        </pc:spChg>
        <pc:spChg chg="add mod">
          <ac:chgData name="Lauren Kearney" userId="b4143d71-0b4c-487b-ad54-94c3c8f1ceb9" providerId="ADAL" clId="{E883A6E6-CD51-462C-A527-0CAE5779E75E}" dt="2023-09-04T07:25:47.394" v="2590" actId="2085"/>
          <ac:spMkLst>
            <pc:docMk/>
            <pc:sldMk cId="3744057168" sldId="273"/>
            <ac:spMk id="18" creationId="{38182565-6A05-D2D3-FE93-869487BCA16A}"/>
          </ac:spMkLst>
        </pc:spChg>
        <pc:spChg chg="add del">
          <ac:chgData name="Lauren Kearney" userId="b4143d71-0b4c-487b-ad54-94c3c8f1ceb9" providerId="ADAL" clId="{E883A6E6-CD51-462C-A527-0CAE5779E75E}" dt="2023-09-04T07:18:12.202" v="2565" actId="22"/>
          <ac:spMkLst>
            <pc:docMk/>
            <pc:sldMk cId="3744057168" sldId="273"/>
            <ac:spMk id="21" creationId="{3393806E-676D-3E63-B222-B42D6538125F}"/>
          </ac:spMkLst>
        </pc:spChg>
        <pc:spChg chg="add mod">
          <ac:chgData name="Lauren Kearney" userId="b4143d71-0b4c-487b-ad54-94c3c8f1ceb9" providerId="ADAL" clId="{E883A6E6-CD51-462C-A527-0CAE5779E75E}" dt="2023-09-04T07:27:12.395" v="2617" actId="207"/>
          <ac:spMkLst>
            <pc:docMk/>
            <pc:sldMk cId="3744057168" sldId="273"/>
            <ac:spMk id="22" creationId="{F74090DE-DC84-7793-C28B-D21631DB0BA4}"/>
          </ac:spMkLst>
        </pc:spChg>
        <pc:spChg chg="add mod">
          <ac:chgData name="Lauren Kearney" userId="b4143d71-0b4c-487b-ad54-94c3c8f1ceb9" providerId="ADAL" clId="{E883A6E6-CD51-462C-A527-0CAE5779E75E}" dt="2023-09-04T07:27:12.395" v="2617" actId="207"/>
          <ac:spMkLst>
            <pc:docMk/>
            <pc:sldMk cId="3744057168" sldId="273"/>
            <ac:spMk id="23" creationId="{0F414011-9ACD-0D37-7054-56F0A8874F4F}"/>
          </ac:spMkLst>
        </pc:spChg>
        <pc:grpChg chg="add mod">
          <ac:chgData name="Lauren Kearney" userId="b4143d71-0b4c-487b-ad54-94c3c8f1ceb9" providerId="ADAL" clId="{E883A6E6-CD51-462C-A527-0CAE5779E75E}" dt="2023-09-04T07:26:21.460" v="2605" actId="1076"/>
          <ac:grpSpMkLst>
            <pc:docMk/>
            <pc:sldMk cId="3744057168" sldId="273"/>
            <ac:grpSpMk id="19" creationId="{085CA5E3-E1DF-F38D-5CCB-1BCA7C192DAB}"/>
          </ac:grpSpMkLst>
        </pc:grpChg>
      </pc:sldChg>
      <pc:sldChg chg="addSp delSp modSp new mod addCm">
        <pc:chgData name="Lauren Kearney" userId="b4143d71-0b4c-487b-ad54-94c3c8f1ceb9" providerId="ADAL" clId="{E883A6E6-CD51-462C-A527-0CAE5779E75E}" dt="2023-09-05T10:10:50.895" v="4615"/>
        <pc:sldMkLst>
          <pc:docMk/>
          <pc:sldMk cId="2026587488" sldId="274"/>
        </pc:sldMkLst>
        <pc:spChg chg="mod">
          <ac:chgData name="Lauren Kearney" userId="b4143d71-0b4c-487b-ad54-94c3c8f1ceb9" providerId="ADAL" clId="{E883A6E6-CD51-462C-A527-0CAE5779E75E}" dt="2023-09-01T09:05:32.065" v="593" actId="1076"/>
          <ac:spMkLst>
            <pc:docMk/>
            <pc:sldMk cId="2026587488" sldId="274"/>
            <ac:spMk id="2" creationId="{EADDC9C2-0632-2496-DDB3-CD90BDC5508B}"/>
          </ac:spMkLst>
        </pc:spChg>
        <pc:spChg chg="add del mod">
          <ac:chgData name="Lauren Kearney" userId="b4143d71-0b4c-487b-ad54-94c3c8f1ceb9" providerId="ADAL" clId="{E883A6E6-CD51-462C-A527-0CAE5779E75E}" dt="2023-09-04T08:16:13.488" v="2849"/>
          <ac:spMkLst>
            <pc:docMk/>
            <pc:sldMk cId="2026587488" sldId="274"/>
            <ac:spMk id="6" creationId="{8E6CD592-5AC3-5201-B7BD-5A9C1E543914}"/>
          </ac:spMkLst>
        </pc:spChg>
        <pc:spChg chg="mod">
          <ac:chgData name="Lauren Kearney" userId="b4143d71-0b4c-487b-ad54-94c3c8f1ceb9" providerId="ADAL" clId="{E883A6E6-CD51-462C-A527-0CAE5779E75E}" dt="2023-09-04T08:20:46.257" v="2853" actId="1036"/>
          <ac:spMkLst>
            <pc:docMk/>
            <pc:sldMk cId="2026587488" sldId="274"/>
            <ac:spMk id="9" creationId="{6D0CE0F3-B9BD-8879-3C32-9DF80F540A56}"/>
          </ac:spMkLst>
        </pc:spChg>
        <pc:spChg chg="add mod">
          <ac:chgData name="Lauren Kearney" userId="b4143d71-0b4c-487b-ad54-94c3c8f1ceb9" providerId="ADAL" clId="{E883A6E6-CD51-462C-A527-0CAE5779E75E}" dt="2023-09-04T08:32:20.292" v="3215" actId="207"/>
          <ac:spMkLst>
            <pc:docMk/>
            <pc:sldMk cId="2026587488" sldId="274"/>
            <ac:spMk id="10" creationId="{01CCCF7A-5869-DAED-2811-A79E0E5A343F}"/>
          </ac:spMkLst>
        </pc:spChg>
        <pc:spChg chg="add mod">
          <ac:chgData name="Lauren Kearney" userId="b4143d71-0b4c-487b-ad54-94c3c8f1ceb9" providerId="ADAL" clId="{E883A6E6-CD51-462C-A527-0CAE5779E75E}" dt="2023-09-04T08:32:22.751" v="3216" actId="1076"/>
          <ac:spMkLst>
            <pc:docMk/>
            <pc:sldMk cId="2026587488" sldId="274"/>
            <ac:spMk id="11" creationId="{BC22631B-605E-1EC5-E584-DBAC180FDA97}"/>
          </ac:spMkLst>
        </pc:spChg>
        <pc:spChg chg="add mod">
          <ac:chgData name="Lauren Kearney" userId="b4143d71-0b4c-487b-ad54-94c3c8f1ceb9" providerId="ADAL" clId="{E883A6E6-CD51-462C-A527-0CAE5779E75E}" dt="2023-09-04T08:32:30.428" v="3217" actId="1076"/>
          <ac:spMkLst>
            <pc:docMk/>
            <pc:sldMk cId="2026587488" sldId="274"/>
            <ac:spMk id="12" creationId="{B5DFE612-FA40-21E0-F13C-0046FF5E6ACE}"/>
          </ac:spMkLst>
        </pc:spChg>
        <pc:spChg chg="add mod">
          <ac:chgData name="Lauren Kearney" userId="b4143d71-0b4c-487b-ad54-94c3c8f1ceb9" providerId="ADAL" clId="{E883A6E6-CD51-462C-A527-0CAE5779E75E}" dt="2023-09-04T08:43:07.014" v="3448" actId="20577"/>
          <ac:spMkLst>
            <pc:docMk/>
            <pc:sldMk cId="2026587488" sldId="274"/>
            <ac:spMk id="13" creationId="{3C90A8C5-9D4D-E352-63C6-9DFC955BE4D2}"/>
          </ac:spMkLst>
        </pc:spChg>
        <pc:grpChg chg="add mod">
          <ac:chgData name="Lauren Kearney" userId="b4143d71-0b4c-487b-ad54-94c3c8f1ceb9" providerId="ADAL" clId="{E883A6E6-CD51-462C-A527-0CAE5779E75E}" dt="2023-09-04T08:15:56.326" v="2842"/>
          <ac:grpSpMkLst>
            <pc:docMk/>
            <pc:sldMk cId="2026587488" sldId="274"/>
            <ac:grpSpMk id="7" creationId="{5B091CA6-EB6D-D0C3-1D5C-58F12289FF69}"/>
          </ac:grpSpMkLst>
        </pc:grpChg>
        <pc:picChg chg="mod">
          <ac:chgData name="Lauren Kearney" userId="b4143d71-0b4c-487b-ad54-94c3c8f1ceb9" providerId="ADAL" clId="{E883A6E6-CD51-462C-A527-0CAE5779E75E}" dt="2023-09-04T08:16:11.530" v="2847" actId="1076"/>
          <ac:picMkLst>
            <pc:docMk/>
            <pc:sldMk cId="2026587488" sldId="274"/>
            <ac:picMk id="8" creationId="{66238C69-5C36-D54A-1C97-04D2EB7FF1D8}"/>
          </ac:picMkLst>
        </pc:picChg>
        <pc:extLst>
          <p:ext xmlns:p="http://schemas.openxmlformats.org/presentationml/2006/main" uri="{D6D511B9-2390-475A-947B-AFAB55BFBCF1}">
            <pc226:cmChg xmlns:pc226="http://schemas.microsoft.com/office/powerpoint/2022/06/main/command" chg="add">
              <pc226:chgData name="Lauren Kearney" userId="b4143d71-0b4c-487b-ad54-94c3c8f1ceb9" providerId="ADAL" clId="{E883A6E6-CD51-462C-A527-0CAE5779E75E}" dt="2023-09-05T10:10:50.895" v="4615"/>
              <pc2:cmMkLst xmlns:pc2="http://schemas.microsoft.com/office/powerpoint/2019/9/main/command">
                <pc:docMk/>
                <pc:sldMk cId="2026587488" sldId="274"/>
                <pc2:cmMk id="{7AD0DFD9-2380-446B-8D87-F099ED278998}"/>
              </pc2:cmMkLst>
            </pc226:cmChg>
          </p:ext>
        </pc:extLst>
      </pc:sldChg>
      <pc:sldChg chg="addSp modSp new mod ord">
        <pc:chgData name="Lauren Kearney" userId="b4143d71-0b4c-487b-ad54-94c3c8f1ceb9" providerId="ADAL" clId="{E883A6E6-CD51-462C-A527-0CAE5779E75E}" dt="2023-09-05T08:58:22.931" v="4614" actId="1076"/>
        <pc:sldMkLst>
          <pc:docMk/>
          <pc:sldMk cId="3509126394" sldId="275"/>
        </pc:sldMkLst>
        <pc:spChg chg="mod">
          <ac:chgData name="Lauren Kearney" userId="b4143d71-0b4c-487b-ad54-94c3c8f1ceb9" providerId="ADAL" clId="{E883A6E6-CD51-462C-A527-0CAE5779E75E}" dt="2023-09-01T09:12:15.296" v="622" actId="1076"/>
          <ac:spMkLst>
            <pc:docMk/>
            <pc:sldMk cId="3509126394" sldId="275"/>
            <ac:spMk id="2" creationId="{8D498BDD-1830-7698-D195-43E696980F3D}"/>
          </ac:spMkLst>
        </pc:spChg>
        <pc:spChg chg="add mod">
          <ac:chgData name="Lauren Kearney" userId="b4143d71-0b4c-487b-ad54-94c3c8f1ceb9" providerId="ADAL" clId="{E883A6E6-CD51-462C-A527-0CAE5779E75E}" dt="2023-09-04T08:59:22.368" v="4344" actId="255"/>
          <ac:spMkLst>
            <pc:docMk/>
            <pc:sldMk cId="3509126394" sldId="275"/>
            <ac:spMk id="6" creationId="{11451D03-F958-959B-5418-4C503181FA33}"/>
          </ac:spMkLst>
        </pc:spChg>
        <pc:spChg chg="add mod">
          <ac:chgData name="Lauren Kearney" userId="b4143d71-0b4c-487b-ad54-94c3c8f1ceb9" providerId="ADAL" clId="{E883A6E6-CD51-462C-A527-0CAE5779E75E}" dt="2023-09-04T08:59:22.368" v="4344" actId="255"/>
          <ac:spMkLst>
            <pc:docMk/>
            <pc:sldMk cId="3509126394" sldId="275"/>
            <ac:spMk id="7" creationId="{9AC40489-14A4-301D-6815-3626489E3238}"/>
          </ac:spMkLst>
        </pc:spChg>
        <pc:spChg chg="add mod">
          <ac:chgData name="Lauren Kearney" userId="b4143d71-0b4c-487b-ad54-94c3c8f1ceb9" providerId="ADAL" clId="{E883A6E6-CD51-462C-A527-0CAE5779E75E}" dt="2023-09-05T08:56:42.260" v="4610" actId="5793"/>
          <ac:spMkLst>
            <pc:docMk/>
            <pc:sldMk cId="3509126394" sldId="275"/>
            <ac:spMk id="8" creationId="{33AEE57B-D352-8888-72D0-2CFEC819030E}"/>
          </ac:spMkLst>
        </pc:spChg>
        <pc:picChg chg="add mod ord">
          <ac:chgData name="Lauren Kearney" userId="b4143d71-0b4c-487b-ad54-94c3c8f1ceb9" providerId="ADAL" clId="{E883A6E6-CD51-462C-A527-0CAE5779E75E}" dt="2023-09-04T09:01:34.797" v="4350" actId="1076"/>
          <ac:picMkLst>
            <pc:docMk/>
            <pc:sldMk cId="3509126394" sldId="275"/>
            <ac:picMk id="10" creationId="{9D920FFC-1FB7-81AA-00C2-11712B617B77}"/>
          </ac:picMkLst>
        </pc:picChg>
        <pc:picChg chg="add mod">
          <ac:chgData name="Lauren Kearney" userId="b4143d71-0b4c-487b-ad54-94c3c8f1ceb9" providerId="ADAL" clId="{E883A6E6-CD51-462C-A527-0CAE5779E75E}" dt="2023-09-05T08:58:22.931" v="4614" actId="1076"/>
          <ac:picMkLst>
            <pc:docMk/>
            <pc:sldMk cId="3509126394" sldId="275"/>
            <ac:picMk id="11" creationId="{69E3DB74-6FAA-D7DA-A69D-293468E5E38B}"/>
          </ac:picMkLst>
        </pc:picChg>
        <pc:picChg chg="add mod ord">
          <ac:chgData name="Lauren Kearney" userId="b4143d71-0b4c-487b-ad54-94c3c8f1ceb9" providerId="ADAL" clId="{E883A6E6-CD51-462C-A527-0CAE5779E75E}" dt="2023-09-04T13:27:43.791" v="4354" actId="167"/>
          <ac:picMkLst>
            <pc:docMk/>
            <pc:sldMk cId="3509126394" sldId="275"/>
            <ac:picMk id="12" creationId="{71682995-0167-B54F-6D88-DF529C0D9321}"/>
          </ac:picMkLst>
        </pc:picChg>
      </pc:sldChg>
      <pc:sldChg chg="del">
        <pc:chgData name="Lauren Kearney" userId="b4143d71-0b4c-487b-ad54-94c3c8f1ceb9" providerId="ADAL" clId="{E883A6E6-CD51-462C-A527-0CAE5779E75E}" dt="2023-09-01T07:04:18.449" v="48" actId="47"/>
        <pc:sldMkLst>
          <pc:docMk/>
          <pc:sldMk cId="174773752" sldId="276"/>
        </pc:sldMkLst>
      </pc:sldChg>
      <pc:sldChg chg="addSp delSp modSp new del mod">
        <pc:chgData name="Lauren Kearney" userId="b4143d71-0b4c-487b-ad54-94c3c8f1ceb9" providerId="ADAL" clId="{E883A6E6-CD51-462C-A527-0CAE5779E75E}" dt="2023-09-05T13:13:34.620" v="5089" actId="47"/>
        <pc:sldMkLst>
          <pc:docMk/>
          <pc:sldMk cId="2364792452" sldId="276"/>
        </pc:sldMkLst>
        <pc:spChg chg="mod">
          <ac:chgData name="Lauren Kearney" userId="b4143d71-0b4c-487b-ad54-94c3c8f1ceb9" providerId="ADAL" clId="{E883A6E6-CD51-462C-A527-0CAE5779E75E}" dt="2023-09-01T09:24:35.951" v="666" actId="1076"/>
          <ac:spMkLst>
            <pc:docMk/>
            <pc:sldMk cId="2364792452" sldId="276"/>
            <ac:spMk id="2" creationId="{58059E60-2602-C924-399B-9D1B4F84DDD3}"/>
          </ac:spMkLst>
        </pc:spChg>
        <pc:spChg chg="add mod">
          <ac:chgData name="Lauren Kearney" userId="b4143d71-0b4c-487b-ad54-94c3c8f1ceb9" providerId="ADAL" clId="{E883A6E6-CD51-462C-A527-0CAE5779E75E}" dt="2023-09-05T12:37:56.629" v="4984" actId="14100"/>
          <ac:spMkLst>
            <pc:docMk/>
            <pc:sldMk cId="2364792452" sldId="276"/>
            <ac:spMk id="7" creationId="{9395C6ED-B071-900B-F9B1-86A6E7D9DBCB}"/>
          </ac:spMkLst>
        </pc:spChg>
        <pc:spChg chg="add del mod">
          <ac:chgData name="Lauren Kearney" userId="b4143d71-0b4c-487b-ad54-94c3c8f1ceb9" providerId="ADAL" clId="{E883A6E6-CD51-462C-A527-0CAE5779E75E}" dt="2023-09-05T13:13:26.920" v="5086"/>
          <ac:spMkLst>
            <pc:docMk/>
            <pc:sldMk cId="2364792452" sldId="276"/>
            <ac:spMk id="9" creationId="{AA18F147-44F1-F4BE-8248-82849EF495AE}"/>
          </ac:spMkLst>
        </pc:spChg>
        <pc:spChg chg="add del">
          <ac:chgData name="Lauren Kearney" userId="b4143d71-0b4c-487b-ad54-94c3c8f1ceb9" providerId="ADAL" clId="{E883A6E6-CD51-462C-A527-0CAE5779E75E}" dt="2023-09-05T12:38:14.336" v="4988" actId="22"/>
          <ac:spMkLst>
            <pc:docMk/>
            <pc:sldMk cId="2364792452" sldId="276"/>
            <ac:spMk id="11" creationId="{7A358654-C7AD-2E30-EE2C-51BA0A8E7A55}"/>
          </ac:spMkLst>
        </pc:spChg>
        <pc:spChg chg="add mod">
          <ac:chgData name="Lauren Kearney" userId="b4143d71-0b4c-487b-ad54-94c3c8f1ceb9" providerId="ADAL" clId="{E883A6E6-CD51-462C-A527-0CAE5779E75E}" dt="2023-09-05T12:38:33.135" v="4998" actId="1076"/>
          <ac:spMkLst>
            <pc:docMk/>
            <pc:sldMk cId="2364792452" sldId="276"/>
            <ac:spMk id="13" creationId="{0179839C-D123-BA3A-C1F3-A05A3A6558C7}"/>
          </ac:spMkLst>
        </pc:spChg>
        <pc:cxnChg chg="add mod">
          <ac:chgData name="Lauren Kearney" userId="b4143d71-0b4c-487b-ad54-94c3c8f1ceb9" providerId="ADAL" clId="{E883A6E6-CD51-462C-A527-0CAE5779E75E}" dt="2023-09-05T13:05:03.485" v="5002" actId="1582"/>
          <ac:cxnSpMkLst>
            <pc:docMk/>
            <pc:sldMk cId="2364792452" sldId="276"/>
            <ac:cxnSpMk id="15" creationId="{1EFF2534-1299-C844-5DDA-1D76F2C476E8}"/>
          </ac:cxnSpMkLst>
        </pc:cxnChg>
        <pc:cxnChg chg="add mod">
          <ac:chgData name="Lauren Kearney" userId="b4143d71-0b4c-487b-ad54-94c3c8f1ceb9" providerId="ADAL" clId="{E883A6E6-CD51-462C-A527-0CAE5779E75E}" dt="2023-09-05T13:05:05.642" v="5003"/>
          <ac:cxnSpMkLst>
            <pc:docMk/>
            <pc:sldMk cId="2364792452" sldId="276"/>
            <ac:cxnSpMk id="16" creationId="{EA4ED610-C473-B256-46A3-2E441D22ABB8}"/>
          </ac:cxnSpMkLst>
        </pc:cxnChg>
      </pc:sldChg>
      <pc:sldChg chg="modSp add mod">
        <pc:chgData name="Lauren Kearney" userId="b4143d71-0b4c-487b-ad54-94c3c8f1ceb9" providerId="ADAL" clId="{E883A6E6-CD51-462C-A527-0CAE5779E75E}" dt="2023-09-04T07:13:23.016" v="2293" actId="3064"/>
        <pc:sldMkLst>
          <pc:docMk/>
          <pc:sldMk cId="2802668495" sldId="277"/>
        </pc:sldMkLst>
        <pc:spChg chg="mod">
          <ac:chgData name="Lauren Kearney" userId="b4143d71-0b4c-487b-ad54-94c3c8f1ceb9" providerId="ADAL" clId="{E883A6E6-CD51-462C-A527-0CAE5779E75E}" dt="2023-09-04T07:07:06.104" v="2279" actId="20577"/>
          <ac:spMkLst>
            <pc:docMk/>
            <pc:sldMk cId="2802668495" sldId="277"/>
            <ac:spMk id="2" creationId="{C8FBAF4D-6095-A6A1-364B-95585EC4ADE2}"/>
          </ac:spMkLst>
        </pc:spChg>
        <pc:spChg chg="mod">
          <ac:chgData name="Lauren Kearney" userId="b4143d71-0b4c-487b-ad54-94c3c8f1ceb9" providerId="ADAL" clId="{E883A6E6-CD51-462C-A527-0CAE5779E75E}" dt="2023-09-04T07:13:23.016" v="2293" actId="3064"/>
          <ac:spMkLst>
            <pc:docMk/>
            <pc:sldMk cId="2802668495" sldId="277"/>
            <ac:spMk id="6" creationId="{6E0EC8AA-CFF0-5207-98F1-BBD7FD4244E5}"/>
          </ac:spMkLst>
        </pc:spChg>
        <pc:picChg chg="mod">
          <ac:chgData name="Lauren Kearney" userId="b4143d71-0b4c-487b-ad54-94c3c8f1ceb9" providerId="ADAL" clId="{E883A6E6-CD51-462C-A527-0CAE5779E75E}" dt="2023-09-04T07:07:11.751" v="2280" actId="1076"/>
          <ac:picMkLst>
            <pc:docMk/>
            <pc:sldMk cId="2802668495" sldId="277"/>
            <ac:picMk id="10" creationId="{A497F92B-87B3-DCC2-5EC1-D7B9EA2F6699}"/>
          </ac:picMkLst>
        </pc:picChg>
      </pc:sldChg>
      <pc:sldChg chg="del">
        <pc:chgData name="Lauren Kearney" userId="b4143d71-0b4c-487b-ad54-94c3c8f1ceb9" providerId="ADAL" clId="{E883A6E6-CD51-462C-A527-0CAE5779E75E}" dt="2023-09-01T07:04:18.449" v="48" actId="47"/>
        <pc:sldMkLst>
          <pc:docMk/>
          <pc:sldMk cId="4096887092" sldId="277"/>
        </pc:sldMkLst>
      </pc:sldChg>
      <pc:sldChg chg="del">
        <pc:chgData name="Lauren Kearney" userId="b4143d71-0b4c-487b-ad54-94c3c8f1ceb9" providerId="ADAL" clId="{E883A6E6-CD51-462C-A527-0CAE5779E75E}" dt="2023-09-01T07:04:18.449" v="48" actId="47"/>
        <pc:sldMkLst>
          <pc:docMk/>
          <pc:sldMk cId="1335552370" sldId="278"/>
        </pc:sldMkLst>
      </pc:sldChg>
      <pc:sldChg chg="delSp modSp add mod modAnim">
        <pc:chgData name="Lauren Kearney" userId="b4143d71-0b4c-487b-ad54-94c3c8f1ceb9" providerId="ADAL" clId="{E883A6E6-CD51-462C-A527-0CAE5779E75E}" dt="2023-09-04T07:29:34.097" v="2700"/>
        <pc:sldMkLst>
          <pc:docMk/>
          <pc:sldMk cId="3887052349" sldId="278"/>
        </pc:sldMkLst>
        <pc:spChg chg="mod topLvl">
          <ac:chgData name="Lauren Kearney" userId="b4143d71-0b4c-487b-ad54-94c3c8f1ceb9" providerId="ADAL" clId="{E883A6E6-CD51-462C-A527-0CAE5779E75E}" dt="2023-09-04T07:29:17.781" v="2698" actId="165"/>
          <ac:spMkLst>
            <pc:docMk/>
            <pc:sldMk cId="3887052349" sldId="278"/>
            <ac:spMk id="7" creationId="{86471FAF-0B44-9235-8D6A-CCFF4102FFEB}"/>
          </ac:spMkLst>
        </pc:spChg>
        <pc:spChg chg="mod topLvl">
          <ac:chgData name="Lauren Kearney" userId="b4143d71-0b4c-487b-ad54-94c3c8f1ceb9" providerId="ADAL" clId="{E883A6E6-CD51-462C-A527-0CAE5779E75E}" dt="2023-09-04T07:29:17.781" v="2698" actId="165"/>
          <ac:spMkLst>
            <pc:docMk/>
            <pc:sldMk cId="3887052349" sldId="278"/>
            <ac:spMk id="8" creationId="{AAE93BF5-8CAA-E675-355C-21800568AD13}"/>
          </ac:spMkLst>
        </pc:spChg>
        <pc:spChg chg="mod topLvl">
          <ac:chgData name="Lauren Kearney" userId="b4143d71-0b4c-487b-ad54-94c3c8f1ceb9" providerId="ADAL" clId="{E883A6E6-CD51-462C-A527-0CAE5779E75E}" dt="2023-09-04T07:29:17.781" v="2698" actId="165"/>
          <ac:spMkLst>
            <pc:docMk/>
            <pc:sldMk cId="3887052349" sldId="278"/>
            <ac:spMk id="9" creationId="{B7610944-4587-B4A7-75EB-D8AFF563C832}"/>
          </ac:spMkLst>
        </pc:spChg>
        <pc:spChg chg="mod topLvl">
          <ac:chgData name="Lauren Kearney" userId="b4143d71-0b4c-487b-ad54-94c3c8f1ceb9" providerId="ADAL" clId="{E883A6E6-CD51-462C-A527-0CAE5779E75E}" dt="2023-09-04T07:29:17.781" v="2698" actId="165"/>
          <ac:spMkLst>
            <pc:docMk/>
            <pc:sldMk cId="3887052349" sldId="278"/>
            <ac:spMk id="10" creationId="{05B48A4C-72CF-CDC9-5A54-72DEC049836F}"/>
          </ac:spMkLst>
        </pc:spChg>
        <pc:spChg chg="mod topLvl">
          <ac:chgData name="Lauren Kearney" userId="b4143d71-0b4c-487b-ad54-94c3c8f1ceb9" providerId="ADAL" clId="{E883A6E6-CD51-462C-A527-0CAE5779E75E}" dt="2023-09-04T07:29:17.781" v="2698" actId="165"/>
          <ac:spMkLst>
            <pc:docMk/>
            <pc:sldMk cId="3887052349" sldId="278"/>
            <ac:spMk id="11" creationId="{75B92C39-BE89-CAA9-FBFF-94C3C95178D5}"/>
          </ac:spMkLst>
        </pc:spChg>
        <pc:spChg chg="mod topLvl">
          <ac:chgData name="Lauren Kearney" userId="b4143d71-0b4c-487b-ad54-94c3c8f1ceb9" providerId="ADAL" clId="{E883A6E6-CD51-462C-A527-0CAE5779E75E}" dt="2023-09-04T07:29:17.781" v="2698" actId="165"/>
          <ac:spMkLst>
            <pc:docMk/>
            <pc:sldMk cId="3887052349" sldId="278"/>
            <ac:spMk id="12" creationId="{D987A338-25FF-141B-C29B-CB58CB920A46}"/>
          </ac:spMkLst>
        </pc:spChg>
        <pc:spChg chg="mod topLvl">
          <ac:chgData name="Lauren Kearney" userId="b4143d71-0b4c-487b-ad54-94c3c8f1ceb9" providerId="ADAL" clId="{E883A6E6-CD51-462C-A527-0CAE5779E75E}" dt="2023-09-04T07:29:17.781" v="2698" actId="165"/>
          <ac:spMkLst>
            <pc:docMk/>
            <pc:sldMk cId="3887052349" sldId="278"/>
            <ac:spMk id="13" creationId="{C2D94C50-FA86-15CE-5C0B-0040784C9D97}"/>
          </ac:spMkLst>
        </pc:spChg>
        <pc:spChg chg="mod topLvl">
          <ac:chgData name="Lauren Kearney" userId="b4143d71-0b4c-487b-ad54-94c3c8f1ceb9" providerId="ADAL" clId="{E883A6E6-CD51-462C-A527-0CAE5779E75E}" dt="2023-09-04T07:29:17.781" v="2698" actId="165"/>
          <ac:spMkLst>
            <pc:docMk/>
            <pc:sldMk cId="3887052349" sldId="278"/>
            <ac:spMk id="14" creationId="{313BC39F-952E-28F5-CF79-E0BC14527BF4}"/>
          </ac:spMkLst>
        </pc:spChg>
        <pc:spChg chg="mod topLvl">
          <ac:chgData name="Lauren Kearney" userId="b4143d71-0b4c-487b-ad54-94c3c8f1ceb9" providerId="ADAL" clId="{E883A6E6-CD51-462C-A527-0CAE5779E75E}" dt="2023-09-04T07:29:17.781" v="2698" actId="165"/>
          <ac:spMkLst>
            <pc:docMk/>
            <pc:sldMk cId="3887052349" sldId="278"/>
            <ac:spMk id="15" creationId="{624CE203-52C8-65ED-68F0-A18F8A5191B7}"/>
          </ac:spMkLst>
        </pc:spChg>
        <pc:spChg chg="mod topLvl">
          <ac:chgData name="Lauren Kearney" userId="b4143d71-0b4c-487b-ad54-94c3c8f1ceb9" providerId="ADAL" clId="{E883A6E6-CD51-462C-A527-0CAE5779E75E}" dt="2023-09-04T07:29:17.781" v="2698" actId="165"/>
          <ac:spMkLst>
            <pc:docMk/>
            <pc:sldMk cId="3887052349" sldId="278"/>
            <ac:spMk id="16" creationId="{E7E26742-02A3-5838-F4AE-6F6C6BE87631}"/>
          </ac:spMkLst>
        </pc:spChg>
        <pc:spChg chg="mod topLvl">
          <ac:chgData name="Lauren Kearney" userId="b4143d71-0b4c-487b-ad54-94c3c8f1ceb9" providerId="ADAL" clId="{E883A6E6-CD51-462C-A527-0CAE5779E75E}" dt="2023-09-04T07:29:17.781" v="2698" actId="165"/>
          <ac:spMkLst>
            <pc:docMk/>
            <pc:sldMk cId="3887052349" sldId="278"/>
            <ac:spMk id="17" creationId="{453CE18B-9FF1-538C-AFC4-262FC3651075}"/>
          </ac:spMkLst>
        </pc:spChg>
        <pc:spChg chg="mod topLvl">
          <ac:chgData name="Lauren Kearney" userId="b4143d71-0b4c-487b-ad54-94c3c8f1ceb9" providerId="ADAL" clId="{E883A6E6-CD51-462C-A527-0CAE5779E75E}" dt="2023-09-04T07:29:17.781" v="2698" actId="165"/>
          <ac:spMkLst>
            <pc:docMk/>
            <pc:sldMk cId="3887052349" sldId="278"/>
            <ac:spMk id="18" creationId="{38182565-6A05-D2D3-FE93-869487BCA16A}"/>
          </ac:spMkLst>
        </pc:spChg>
        <pc:grpChg chg="del">
          <ac:chgData name="Lauren Kearney" userId="b4143d71-0b4c-487b-ad54-94c3c8f1ceb9" providerId="ADAL" clId="{E883A6E6-CD51-462C-A527-0CAE5779E75E}" dt="2023-09-04T07:29:17.781" v="2698" actId="165"/>
          <ac:grpSpMkLst>
            <pc:docMk/>
            <pc:sldMk cId="3887052349" sldId="278"/>
            <ac:grpSpMk id="19" creationId="{085CA5E3-E1DF-F38D-5CCB-1BCA7C192DAB}"/>
          </ac:grpSpMkLst>
        </pc:grpChg>
      </pc:sldChg>
      <pc:sldChg chg="del">
        <pc:chgData name="Lauren Kearney" userId="b4143d71-0b4c-487b-ad54-94c3c8f1ceb9" providerId="ADAL" clId="{E883A6E6-CD51-462C-A527-0CAE5779E75E}" dt="2023-09-01T07:04:18.449" v="48" actId="47"/>
        <pc:sldMkLst>
          <pc:docMk/>
          <pc:sldMk cId="844304505" sldId="279"/>
        </pc:sldMkLst>
      </pc:sldChg>
      <pc:sldChg chg="addSp delSp modSp add mod addCm modNotesTx">
        <pc:chgData name="Lauren Kearney" userId="b4143d71-0b4c-487b-ad54-94c3c8f1ceb9" providerId="ADAL" clId="{E883A6E6-CD51-462C-A527-0CAE5779E75E}" dt="2023-09-25T14:42:01.890" v="7614" actId="20577"/>
        <pc:sldMkLst>
          <pc:docMk/>
          <pc:sldMk cId="1903421522" sldId="279"/>
        </pc:sldMkLst>
        <pc:spChg chg="mod">
          <ac:chgData name="Lauren Kearney" userId="b4143d71-0b4c-487b-ad54-94c3c8f1ceb9" providerId="ADAL" clId="{E883A6E6-CD51-462C-A527-0CAE5779E75E}" dt="2023-09-05T10:20:00.553" v="4723" actId="403"/>
          <ac:spMkLst>
            <pc:docMk/>
            <pc:sldMk cId="1903421522" sldId="279"/>
            <ac:spMk id="9" creationId="{6D0CE0F3-B9BD-8879-3C32-9DF80F540A56}"/>
          </ac:spMkLst>
        </pc:spChg>
        <pc:spChg chg="mod">
          <ac:chgData name="Lauren Kearney" userId="b4143d71-0b4c-487b-ad54-94c3c8f1ceb9" providerId="ADAL" clId="{E883A6E6-CD51-462C-A527-0CAE5779E75E}" dt="2023-09-04T15:47:47.096" v="4528" actId="20577"/>
          <ac:spMkLst>
            <pc:docMk/>
            <pc:sldMk cId="1903421522" sldId="279"/>
            <ac:spMk id="10" creationId="{01CCCF7A-5869-DAED-2811-A79E0E5A343F}"/>
          </ac:spMkLst>
        </pc:spChg>
        <pc:spChg chg="mod">
          <ac:chgData name="Lauren Kearney" userId="b4143d71-0b4c-487b-ad54-94c3c8f1ceb9" providerId="ADAL" clId="{E883A6E6-CD51-462C-A527-0CAE5779E75E}" dt="2023-09-04T15:47:50.813" v="4530" actId="20577"/>
          <ac:spMkLst>
            <pc:docMk/>
            <pc:sldMk cId="1903421522" sldId="279"/>
            <ac:spMk id="11" creationId="{BC22631B-605E-1EC5-E584-DBAC180FDA97}"/>
          </ac:spMkLst>
        </pc:spChg>
        <pc:spChg chg="mod">
          <ac:chgData name="Lauren Kearney" userId="b4143d71-0b4c-487b-ad54-94c3c8f1ceb9" providerId="ADAL" clId="{E883A6E6-CD51-462C-A527-0CAE5779E75E}" dt="2023-09-04T15:47:54.111" v="4531" actId="20577"/>
          <ac:spMkLst>
            <pc:docMk/>
            <pc:sldMk cId="1903421522" sldId="279"/>
            <ac:spMk id="12" creationId="{B5DFE612-FA40-21E0-F13C-0046FF5E6ACE}"/>
          </ac:spMkLst>
        </pc:spChg>
        <pc:spChg chg="del">
          <ac:chgData name="Lauren Kearney" userId="b4143d71-0b4c-487b-ad54-94c3c8f1ceb9" providerId="ADAL" clId="{E883A6E6-CD51-462C-A527-0CAE5779E75E}" dt="2023-09-04T15:47:42.808" v="4526" actId="478"/>
          <ac:spMkLst>
            <pc:docMk/>
            <pc:sldMk cId="1903421522" sldId="279"/>
            <ac:spMk id="13" creationId="{3C90A8C5-9D4D-E352-63C6-9DFC955BE4D2}"/>
          </ac:spMkLst>
        </pc:spChg>
        <pc:spChg chg="add mod">
          <ac:chgData name="Lauren Kearney" userId="b4143d71-0b4c-487b-ad54-94c3c8f1ceb9" providerId="ADAL" clId="{E883A6E6-CD51-462C-A527-0CAE5779E75E}" dt="2023-09-05T10:57:25.279" v="4965" actId="1035"/>
          <ac:spMkLst>
            <pc:docMk/>
            <pc:sldMk cId="1903421522" sldId="279"/>
            <ac:spMk id="13" creationId="{7DEF67EE-F581-8004-39D9-A1C89531E654}"/>
          </ac:spMkLst>
        </pc:spChg>
        <pc:spChg chg="add del">
          <ac:chgData name="Lauren Kearney" userId="b4143d71-0b4c-487b-ad54-94c3c8f1ceb9" providerId="ADAL" clId="{E883A6E6-CD51-462C-A527-0CAE5779E75E}" dt="2023-09-05T10:56:05.250" v="4850" actId="478"/>
          <ac:spMkLst>
            <pc:docMk/>
            <pc:sldMk cId="1903421522" sldId="279"/>
            <ac:spMk id="14" creationId="{A8AABB73-A2E7-3A90-0991-960ED7C09E69}"/>
          </ac:spMkLst>
        </pc:spChg>
        <pc:spChg chg="add mod">
          <ac:chgData name="Lauren Kearney" userId="b4143d71-0b4c-487b-ad54-94c3c8f1ceb9" providerId="ADAL" clId="{E883A6E6-CD51-462C-A527-0CAE5779E75E}" dt="2023-09-05T10:57:21.155" v="4961" actId="14100"/>
          <ac:spMkLst>
            <pc:docMk/>
            <pc:sldMk cId="1903421522" sldId="279"/>
            <ac:spMk id="15" creationId="{B028B1A8-3FB1-5B7D-69DB-AF98F7453D70}"/>
          </ac:spMkLst>
        </pc:spChg>
        <pc:picChg chg="add mod">
          <ac:chgData name="Lauren Kearney" userId="b4143d71-0b4c-487b-ad54-94c3c8f1ceb9" providerId="ADAL" clId="{E883A6E6-CD51-462C-A527-0CAE5779E75E}" dt="2023-09-05T10:57:25.279" v="4965" actId="1035"/>
          <ac:picMkLst>
            <pc:docMk/>
            <pc:sldMk cId="1903421522" sldId="279"/>
            <ac:picMk id="6" creationId="{416E4396-90C6-4149-F32D-89DE543BF1E2}"/>
          </ac:picMkLst>
        </pc:picChg>
        <pc:extLst>
          <p:ext xmlns:p="http://schemas.openxmlformats.org/presentationml/2006/main" uri="{D6D511B9-2390-475A-947B-AFAB55BFBCF1}">
            <pc226:cmChg xmlns:pc226="http://schemas.microsoft.com/office/powerpoint/2022/06/main/command" chg="add">
              <pc226:chgData name="Lauren Kearney" userId="b4143d71-0b4c-487b-ad54-94c3c8f1ceb9" providerId="ADAL" clId="{E883A6E6-CD51-462C-A527-0CAE5779E75E}" dt="2023-09-05T10:12:59.205" v="4675"/>
              <pc2:cmMkLst xmlns:pc2="http://schemas.microsoft.com/office/powerpoint/2019/9/main/command">
                <pc:docMk/>
                <pc:sldMk cId="1903421522" sldId="279"/>
                <pc2:cmMk id="{200D3079-F6E3-46A5-8673-E54123DA1012}"/>
              </pc2:cmMkLst>
            </pc226:cmChg>
          </p:ext>
        </pc:extLst>
      </pc:sldChg>
      <pc:sldChg chg="del">
        <pc:chgData name="Lauren Kearney" userId="b4143d71-0b4c-487b-ad54-94c3c8f1ceb9" providerId="ADAL" clId="{E883A6E6-CD51-462C-A527-0CAE5779E75E}" dt="2023-09-01T07:04:18.449" v="48" actId="47"/>
        <pc:sldMkLst>
          <pc:docMk/>
          <pc:sldMk cId="1788874874" sldId="280"/>
        </pc:sldMkLst>
      </pc:sldChg>
      <pc:sldChg chg="modSp new mod">
        <pc:chgData name="Lauren Kearney" userId="b4143d71-0b4c-487b-ad54-94c3c8f1ceb9" providerId="ADAL" clId="{E883A6E6-CD51-462C-A527-0CAE5779E75E}" dt="2023-09-05T10:19:40.360" v="4721" actId="1076"/>
        <pc:sldMkLst>
          <pc:docMk/>
          <pc:sldMk cId="2658868292" sldId="280"/>
        </pc:sldMkLst>
        <pc:spChg chg="mod">
          <ac:chgData name="Lauren Kearney" userId="b4143d71-0b4c-487b-ad54-94c3c8f1ceb9" providerId="ADAL" clId="{E883A6E6-CD51-462C-A527-0CAE5779E75E}" dt="2023-09-05T10:19:40.360" v="4721" actId="1076"/>
          <ac:spMkLst>
            <pc:docMk/>
            <pc:sldMk cId="2658868292" sldId="280"/>
            <ac:spMk id="2" creationId="{72A8C3E3-0253-21BE-A85A-B906366DCD52}"/>
          </ac:spMkLst>
        </pc:spChg>
      </pc:sldChg>
      <pc:sldChg chg="delSp modSp add del mod">
        <pc:chgData name="Lauren Kearney" userId="b4143d71-0b4c-487b-ad54-94c3c8f1ceb9" providerId="ADAL" clId="{E883A6E6-CD51-462C-A527-0CAE5779E75E}" dt="2023-09-05T13:14:01.439" v="5098" actId="47"/>
        <pc:sldMkLst>
          <pc:docMk/>
          <pc:sldMk cId="2109585121" sldId="281"/>
        </pc:sldMkLst>
        <pc:spChg chg="del mod">
          <ac:chgData name="Lauren Kearney" userId="b4143d71-0b4c-487b-ad54-94c3c8f1ceb9" providerId="ADAL" clId="{E883A6E6-CD51-462C-A527-0CAE5779E75E}" dt="2023-09-05T13:13:49.951" v="5095"/>
          <ac:spMkLst>
            <pc:docMk/>
            <pc:sldMk cId="2109585121" sldId="281"/>
            <ac:spMk id="13" creationId="{0179839C-D123-BA3A-C1F3-A05A3A6558C7}"/>
          </ac:spMkLst>
        </pc:spChg>
      </pc:sldChg>
      <pc:sldChg chg="del">
        <pc:chgData name="Lauren Kearney" userId="b4143d71-0b4c-487b-ad54-94c3c8f1ceb9" providerId="ADAL" clId="{E883A6E6-CD51-462C-A527-0CAE5779E75E}" dt="2023-09-01T07:04:18.449" v="48" actId="47"/>
        <pc:sldMkLst>
          <pc:docMk/>
          <pc:sldMk cId="3308827358" sldId="281"/>
        </pc:sldMkLst>
      </pc:sldChg>
      <pc:sldChg chg="del">
        <pc:chgData name="Lauren Kearney" userId="b4143d71-0b4c-487b-ad54-94c3c8f1ceb9" providerId="ADAL" clId="{E883A6E6-CD51-462C-A527-0CAE5779E75E}" dt="2023-09-01T07:04:18.449" v="48" actId="47"/>
        <pc:sldMkLst>
          <pc:docMk/>
          <pc:sldMk cId="1829341761" sldId="282"/>
        </pc:sldMkLst>
      </pc:sldChg>
      <pc:sldChg chg="addSp delSp modSp add mod ord">
        <pc:chgData name="Lauren Kearney" userId="b4143d71-0b4c-487b-ad54-94c3c8f1ceb9" providerId="ADAL" clId="{E883A6E6-CD51-462C-A527-0CAE5779E75E}" dt="2023-09-05T14:29:17.461" v="7571" actId="20577"/>
        <pc:sldMkLst>
          <pc:docMk/>
          <pc:sldMk cId="2733767975" sldId="282"/>
        </pc:sldMkLst>
        <pc:spChg chg="mod">
          <ac:chgData name="Lauren Kearney" userId="b4143d71-0b4c-487b-ad54-94c3c8f1ceb9" providerId="ADAL" clId="{E883A6E6-CD51-462C-A527-0CAE5779E75E}" dt="2023-09-05T14:29:17.461" v="7571" actId="20577"/>
          <ac:spMkLst>
            <pc:docMk/>
            <pc:sldMk cId="2733767975" sldId="282"/>
            <ac:spMk id="2" creationId="{58059E60-2602-C924-399B-9D1B4F84DDD3}"/>
          </ac:spMkLst>
        </pc:spChg>
        <pc:spChg chg="mod">
          <ac:chgData name="Lauren Kearney" userId="b4143d71-0b4c-487b-ad54-94c3c8f1ceb9" providerId="ADAL" clId="{E883A6E6-CD51-462C-A527-0CAE5779E75E}" dt="2023-09-05T13:13:06.137" v="5080" actId="403"/>
          <ac:spMkLst>
            <pc:docMk/>
            <pc:sldMk cId="2733767975" sldId="282"/>
            <ac:spMk id="7" creationId="{9395C6ED-B071-900B-F9B1-86A6E7D9DBCB}"/>
          </ac:spMkLst>
        </pc:spChg>
        <pc:spChg chg="del">
          <ac:chgData name="Lauren Kearney" userId="b4143d71-0b4c-487b-ad54-94c3c8f1ceb9" providerId="ADAL" clId="{E883A6E6-CD51-462C-A527-0CAE5779E75E}" dt="2023-09-05T13:05:55.303" v="5007" actId="478"/>
          <ac:spMkLst>
            <pc:docMk/>
            <pc:sldMk cId="2733767975" sldId="282"/>
            <ac:spMk id="9" creationId="{AA18F147-44F1-F4BE-8248-82849EF495AE}"/>
          </ac:spMkLst>
        </pc:spChg>
        <pc:spChg chg="add mod">
          <ac:chgData name="Lauren Kearney" userId="b4143d71-0b4c-487b-ad54-94c3c8f1ceb9" providerId="ADAL" clId="{E883A6E6-CD51-462C-A527-0CAE5779E75E}" dt="2023-09-05T13:25:27.819" v="5118" actId="1076"/>
          <ac:spMkLst>
            <pc:docMk/>
            <pc:sldMk cId="2733767975" sldId="282"/>
            <ac:spMk id="12" creationId="{EC800C1D-C651-E1EA-8CD1-41943EDAEA62}"/>
          </ac:spMkLst>
        </pc:spChg>
        <pc:spChg chg="del">
          <ac:chgData name="Lauren Kearney" userId="b4143d71-0b4c-487b-ad54-94c3c8f1ceb9" providerId="ADAL" clId="{E883A6E6-CD51-462C-A527-0CAE5779E75E}" dt="2023-09-05T13:05:55.303" v="5007" actId="478"/>
          <ac:spMkLst>
            <pc:docMk/>
            <pc:sldMk cId="2733767975" sldId="282"/>
            <ac:spMk id="13" creationId="{0179839C-D123-BA3A-C1F3-A05A3A6558C7}"/>
          </ac:spMkLst>
        </pc:spChg>
        <pc:spChg chg="add mod">
          <ac:chgData name="Lauren Kearney" userId="b4143d71-0b4c-487b-ad54-94c3c8f1ceb9" providerId="ADAL" clId="{E883A6E6-CD51-462C-A527-0CAE5779E75E}" dt="2023-09-05T13:25:27.819" v="5118" actId="1076"/>
          <ac:spMkLst>
            <pc:docMk/>
            <pc:sldMk cId="2733767975" sldId="282"/>
            <ac:spMk id="14" creationId="{CAA5738C-9C2E-7889-18CB-3271A4D26578}"/>
          </ac:spMkLst>
        </pc:spChg>
        <pc:spChg chg="add mod">
          <ac:chgData name="Lauren Kearney" userId="b4143d71-0b4c-487b-ad54-94c3c8f1ceb9" providerId="ADAL" clId="{E883A6E6-CD51-462C-A527-0CAE5779E75E}" dt="2023-09-05T14:28:03.489" v="7525" actId="6549"/>
          <ac:spMkLst>
            <pc:docMk/>
            <pc:sldMk cId="2733767975" sldId="282"/>
            <ac:spMk id="17" creationId="{69745206-D0D1-B5FC-9E1B-BCF5325C5749}"/>
          </ac:spMkLst>
        </pc:spChg>
        <pc:spChg chg="add mod">
          <ac:chgData name="Lauren Kearney" userId="b4143d71-0b4c-487b-ad54-94c3c8f1ceb9" providerId="ADAL" clId="{E883A6E6-CD51-462C-A527-0CAE5779E75E}" dt="2023-09-05T13:25:32.750" v="5119" actId="1076"/>
          <ac:spMkLst>
            <pc:docMk/>
            <pc:sldMk cId="2733767975" sldId="282"/>
            <ac:spMk id="19" creationId="{275AFF25-A5E5-1F7C-2249-0D2D3FAEDF5C}"/>
          </ac:spMkLst>
        </pc:spChg>
        <pc:spChg chg="mod">
          <ac:chgData name="Lauren Kearney" userId="b4143d71-0b4c-487b-ad54-94c3c8f1ceb9" providerId="ADAL" clId="{E883A6E6-CD51-462C-A527-0CAE5779E75E}" dt="2023-09-05T13:26:36.610" v="5242" actId="1076"/>
          <ac:spMkLst>
            <pc:docMk/>
            <pc:sldMk cId="2733767975" sldId="282"/>
            <ac:spMk id="22" creationId="{EDB13A52-9B1F-34CA-13BF-D1B40F2AB5AD}"/>
          </ac:spMkLst>
        </pc:spChg>
        <pc:grpChg chg="add mod">
          <ac:chgData name="Lauren Kearney" userId="b4143d71-0b4c-487b-ad54-94c3c8f1ceb9" providerId="ADAL" clId="{E883A6E6-CD51-462C-A527-0CAE5779E75E}" dt="2023-09-05T13:26:07.384" v="5121" actId="1076"/>
          <ac:grpSpMkLst>
            <pc:docMk/>
            <pc:sldMk cId="2733767975" sldId="282"/>
            <ac:grpSpMk id="20" creationId="{95819644-95EC-DB53-5EDA-04DD28F98451}"/>
          </ac:grpSpMkLst>
        </pc:grpChg>
        <pc:picChg chg="mod">
          <ac:chgData name="Lauren Kearney" userId="b4143d71-0b4c-487b-ad54-94c3c8f1ceb9" providerId="ADAL" clId="{E883A6E6-CD51-462C-A527-0CAE5779E75E}" dt="2023-09-05T13:26:04.214" v="5120"/>
          <ac:picMkLst>
            <pc:docMk/>
            <pc:sldMk cId="2733767975" sldId="282"/>
            <ac:picMk id="21" creationId="{6723F311-8C4D-9F75-CEA7-4BB8E38416ED}"/>
          </ac:picMkLst>
        </pc:picChg>
        <pc:cxnChg chg="add mod">
          <ac:chgData name="Lauren Kearney" userId="b4143d71-0b4c-487b-ad54-94c3c8f1ceb9" providerId="ADAL" clId="{E883A6E6-CD51-462C-A527-0CAE5779E75E}" dt="2023-09-05T13:25:27.819" v="5118" actId="1076"/>
          <ac:cxnSpMkLst>
            <pc:docMk/>
            <pc:sldMk cId="2733767975" sldId="282"/>
            <ac:cxnSpMk id="8" creationId="{644B150C-B7CB-5FCF-6022-8FF0A04074BB}"/>
          </ac:cxnSpMkLst>
        </pc:cxnChg>
        <pc:cxnChg chg="add mod">
          <ac:chgData name="Lauren Kearney" userId="b4143d71-0b4c-487b-ad54-94c3c8f1ceb9" providerId="ADAL" clId="{E883A6E6-CD51-462C-A527-0CAE5779E75E}" dt="2023-09-05T13:25:27.819" v="5118" actId="1076"/>
          <ac:cxnSpMkLst>
            <pc:docMk/>
            <pc:sldMk cId="2733767975" sldId="282"/>
            <ac:cxnSpMk id="10" creationId="{ABE9FAC9-E82F-086B-4EC9-5F9B304EA42E}"/>
          </ac:cxnSpMkLst>
        </pc:cxnChg>
        <pc:cxnChg chg="add mod">
          <ac:chgData name="Lauren Kearney" userId="b4143d71-0b4c-487b-ad54-94c3c8f1ceb9" providerId="ADAL" clId="{E883A6E6-CD51-462C-A527-0CAE5779E75E}" dt="2023-09-05T13:25:27.819" v="5118" actId="1076"/>
          <ac:cxnSpMkLst>
            <pc:docMk/>
            <pc:sldMk cId="2733767975" sldId="282"/>
            <ac:cxnSpMk id="11" creationId="{04D26109-FFFD-4EC0-CAD2-098CB126130D}"/>
          </ac:cxnSpMkLst>
        </pc:cxnChg>
        <pc:cxnChg chg="mod">
          <ac:chgData name="Lauren Kearney" userId="b4143d71-0b4c-487b-ad54-94c3c8f1ceb9" providerId="ADAL" clId="{E883A6E6-CD51-462C-A527-0CAE5779E75E}" dt="2023-09-05T13:25:27.819" v="5118" actId="1076"/>
          <ac:cxnSpMkLst>
            <pc:docMk/>
            <pc:sldMk cId="2733767975" sldId="282"/>
            <ac:cxnSpMk id="15" creationId="{1EFF2534-1299-C844-5DDA-1D76F2C476E8}"/>
          </ac:cxnSpMkLst>
        </pc:cxnChg>
        <pc:cxnChg chg="del">
          <ac:chgData name="Lauren Kearney" userId="b4143d71-0b4c-487b-ad54-94c3c8f1ceb9" providerId="ADAL" clId="{E883A6E6-CD51-462C-A527-0CAE5779E75E}" dt="2023-09-05T13:05:52.586" v="5006" actId="478"/>
          <ac:cxnSpMkLst>
            <pc:docMk/>
            <pc:sldMk cId="2733767975" sldId="282"/>
            <ac:cxnSpMk id="16" creationId="{EA4ED610-C473-B256-46A3-2E441D22ABB8}"/>
          </ac:cxnSpMkLst>
        </pc:cxnChg>
      </pc:sldChg>
      <pc:sldChg chg="modSp add mod">
        <pc:chgData name="Lauren Kearney" userId="b4143d71-0b4c-487b-ad54-94c3c8f1ceb9" providerId="ADAL" clId="{E883A6E6-CD51-462C-A527-0CAE5779E75E}" dt="2023-09-05T13:13:32.427" v="5088" actId="14100"/>
        <pc:sldMkLst>
          <pc:docMk/>
          <pc:sldMk cId="1076246983" sldId="283"/>
        </pc:sldMkLst>
        <pc:spChg chg="mod">
          <ac:chgData name="Lauren Kearney" userId="b4143d71-0b4c-487b-ad54-94c3c8f1ceb9" providerId="ADAL" clId="{E883A6E6-CD51-462C-A527-0CAE5779E75E}" dt="2023-09-05T13:13:32.427" v="5088" actId="14100"/>
          <ac:spMkLst>
            <pc:docMk/>
            <pc:sldMk cId="1076246983" sldId="283"/>
            <ac:spMk id="7" creationId="{9395C6ED-B071-900B-F9B1-86A6E7D9DBCB}"/>
          </ac:spMkLst>
        </pc:spChg>
      </pc:sldChg>
      <pc:sldChg chg="del">
        <pc:chgData name="Lauren Kearney" userId="b4143d71-0b4c-487b-ad54-94c3c8f1ceb9" providerId="ADAL" clId="{E883A6E6-CD51-462C-A527-0CAE5779E75E}" dt="2023-09-01T07:04:18.449" v="48" actId="47"/>
        <pc:sldMkLst>
          <pc:docMk/>
          <pc:sldMk cId="1159897686" sldId="283"/>
        </pc:sldMkLst>
      </pc:sldChg>
      <pc:sldChg chg="del">
        <pc:chgData name="Lauren Kearney" userId="b4143d71-0b4c-487b-ad54-94c3c8f1ceb9" providerId="ADAL" clId="{E883A6E6-CD51-462C-A527-0CAE5779E75E}" dt="2023-09-01T07:04:18.449" v="48" actId="47"/>
        <pc:sldMkLst>
          <pc:docMk/>
          <pc:sldMk cId="2454603341" sldId="284"/>
        </pc:sldMkLst>
      </pc:sldChg>
      <pc:sldChg chg="modSp add mod">
        <pc:chgData name="Lauren Kearney" userId="b4143d71-0b4c-487b-ad54-94c3c8f1ceb9" providerId="ADAL" clId="{E883A6E6-CD51-462C-A527-0CAE5779E75E}" dt="2023-09-05T13:13:52.622" v="5097"/>
        <pc:sldMkLst>
          <pc:docMk/>
          <pc:sldMk cId="3674520616" sldId="284"/>
        </pc:sldMkLst>
        <pc:spChg chg="mod">
          <ac:chgData name="Lauren Kearney" userId="b4143d71-0b4c-487b-ad54-94c3c8f1ceb9" providerId="ADAL" clId="{E883A6E6-CD51-462C-A527-0CAE5779E75E}" dt="2023-09-05T13:13:52.622" v="5097"/>
          <ac:spMkLst>
            <pc:docMk/>
            <pc:sldMk cId="3674520616" sldId="284"/>
            <ac:spMk id="7" creationId="{9395C6ED-B071-900B-F9B1-86A6E7D9DBCB}"/>
          </ac:spMkLst>
        </pc:spChg>
      </pc:sldChg>
      <pc:sldChg chg="del">
        <pc:chgData name="Lauren Kearney" userId="b4143d71-0b4c-487b-ad54-94c3c8f1ceb9" providerId="ADAL" clId="{E883A6E6-CD51-462C-A527-0CAE5779E75E}" dt="2023-09-01T07:04:18.449" v="48" actId="47"/>
        <pc:sldMkLst>
          <pc:docMk/>
          <pc:sldMk cId="1241455955" sldId="285"/>
        </pc:sldMkLst>
      </pc:sldChg>
      <pc:sldChg chg="addSp delSp modSp add mod ord modAnim modNotesTx">
        <pc:chgData name="Lauren Kearney" userId="b4143d71-0b4c-487b-ad54-94c3c8f1ceb9" providerId="ADAL" clId="{E883A6E6-CD51-462C-A527-0CAE5779E75E}" dt="2023-09-05T14:30:43.452" v="7598" actId="20577"/>
        <pc:sldMkLst>
          <pc:docMk/>
          <pc:sldMk cId="1675956024" sldId="285"/>
        </pc:sldMkLst>
        <pc:spChg chg="mod">
          <ac:chgData name="Lauren Kearney" userId="b4143d71-0b4c-487b-ad54-94c3c8f1ceb9" providerId="ADAL" clId="{E883A6E6-CD51-462C-A527-0CAE5779E75E}" dt="2023-09-05T14:30:43.452" v="7598" actId="20577"/>
          <ac:spMkLst>
            <pc:docMk/>
            <pc:sldMk cId="1675956024" sldId="285"/>
            <ac:spMk id="2" creationId="{58059E60-2602-C924-399B-9D1B4F84DDD3}"/>
          </ac:spMkLst>
        </pc:spChg>
        <pc:spChg chg="add mod">
          <ac:chgData name="Lauren Kearney" userId="b4143d71-0b4c-487b-ad54-94c3c8f1ceb9" providerId="ADAL" clId="{E883A6E6-CD51-462C-A527-0CAE5779E75E}" dt="2023-09-05T13:52:35.999" v="5676" actId="1036"/>
          <ac:spMkLst>
            <pc:docMk/>
            <pc:sldMk cId="1675956024" sldId="285"/>
            <ac:spMk id="6" creationId="{59AC1EC7-63AC-BE24-B91E-25FA1FFE5E54}"/>
          </ac:spMkLst>
        </pc:spChg>
        <pc:spChg chg="del">
          <ac:chgData name="Lauren Kearney" userId="b4143d71-0b4c-487b-ad54-94c3c8f1ceb9" providerId="ADAL" clId="{E883A6E6-CD51-462C-A527-0CAE5779E75E}" dt="2023-09-05T13:27:30.004" v="5244" actId="478"/>
          <ac:spMkLst>
            <pc:docMk/>
            <pc:sldMk cId="1675956024" sldId="285"/>
            <ac:spMk id="7" creationId="{9395C6ED-B071-900B-F9B1-86A6E7D9DBCB}"/>
          </ac:spMkLst>
        </pc:spChg>
        <pc:spChg chg="add mod">
          <ac:chgData name="Lauren Kearney" userId="b4143d71-0b4c-487b-ad54-94c3c8f1ceb9" providerId="ADAL" clId="{E883A6E6-CD51-462C-A527-0CAE5779E75E}" dt="2023-09-05T13:52:30.497" v="5672" actId="1036"/>
          <ac:spMkLst>
            <pc:docMk/>
            <pc:sldMk cId="1675956024" sldId="285"/>
            <ac:spMk id="9" creationId="{23D029BC-ED1B-5F9C-8EF1-F228433216B0}"/>
          </ac:spMkLst>
        </pc:spChg>
        <pc:spChg chg="del">
          <ac:chgData name="Lauren Kearney" userId="b4143d71-0b4c-487b-ad54-94c3c8f1ceb9" providerId="ADAL" clId="{E883A6E6-CD51-462C-A527-0CAE5779E75E}" dt="2023-09-05T13:28:12.745" v="5305" actId="478"/>
          <ac:spMkLst>
            <pc:docMk/>
            <pc:sldMk cId="1675956024" sldId="285"/>
            <ac:spMk id="12" creationId="{EC800C1D-C651-E1EA-8CD1-41943EDAEA62}"/>
          </ac:spMkLst>
        </pc:spChg>
        <pc:spChg chg="add mod">
          <ac:chgData name="Lauren Kearney" userId="b4143d71-0b4c-487b-ad54-94c3c8f1ceb9" providerId="ADAL" clId="{E883A6E6-CD51-462C-A527-0CAE5779E75E}" dt="2023-09-05T13:52:27.708" v="5668" actId="1036"/>
          <ac:spMkLst>
            <pc:docMk/>
            <pc:sldMk cId="1675956024" sldId="285"/>
            <ac:spMk id="13" creationId="{6E0C7DCF-E030-EE17-254F-7F20A387E7A8}"/>
          </ac:spMkLst>
        </pc:spChg>
        <pc:spChg chg="del">
          <ac:chgData name="Lauren Kearney" userId="b4143d71-0b4c-487b-ad54-94c3c8f1ceb9" providerId="ADAL" clId="{E883A6E6-CD51-462C-A527-0CAE5779E75E}" dt="2023-09-05T13:28:12.745" v="5305" actId="478"/>
          <ac:spMkLst>
            <pc:docMk/>
            <pc:sldMk cId="1675956024" sldId="285"/>
            <ac:spMk id="14" creationId="{CAA5738C-9C2E-7889-18CB-3271A4D26578}"/>
          </ac:spMkLst>
        </pc:spChg>
        <pc:spChg chg="add mod">
          <ac:chgData name="Lauren Kearney" userId="b4143d71-0b4c-487b-ad54-94c3c8f1ceb9" providerId="ADAL" clId="{E883A6E6-CD51-462C-A527-0CAE5779E75E}" dt="2023-09-05T13:52:24.801" v="5664" actId="1036"/>
          <ac:spMkLst>
            <pc:docMk/>
            <pc:sldMk cId="1675956024" sldId="285"/>
            <ac:spMk id="16" creationId="{4913F5E7-ADCE-28AB-44F6-FBF346C448BE}"/>
          </ac:spMkLst>
        </pc:spChg>
        <pc:spChg chg="del">
          <ac:chgData name="Lauren Kearney" userId="b4143d71-0b4c-487b-ad54-94c3c8f1ceb9" providerId="ADAL" clId="{E883A6E6-CD51-462C-A527-0CAE5779E75E}" dt="2023-09-05T13:28:12.745" v="5305" actId="478"/>
          <ac:spMkLst>
            <pc:docMk/>
            <pc:sldMk cId="1675956024" sldId="285"/>
            <ac:spMk id="17" creationId="{69745206-D0D1-B5FC-9E1B-BCF5325C5749}"/>
          </ac:spMkLst>
        </pc:spChg>
        <pc:spChg chg="add mod">
          <ac:chgData name="Lauren Kearney" userId="b4143d71-0b4c-487b-ad54-94c3c8f1ceb9" providerId="ADAL" clId="{E883A6E6-CD51-462C-A527-0CAE5779E75E}" dt="2023-09-05T13:52:20.637" v="5660" actId="1036"/>
          <ac:spMkLst>
            <pc:docMk/>
            <pc:sldMk cId="1675956024" sldId="285"/>
            <ac:spMk id="18" creationId="{8719313C-DF84-7E08-091D-B6C331E64D31}"/>
          </ac:spMkLst>
        </pc:spChg>
        <pc:spChg chg="del">
          <ac:chgData name="Lauren Kearney" userId="b4143d71-0b4c-487b-ad54-94c3c8f1ceb9" providerId="ADAL" clId="{E883A6E6-CD51-462C-A527-0CAE5779E75E}" dt="2023-09-05T13:27:33.422" v="5245" actId="478"/>
          <ac:spMkLst>
            <pc:docMk/>
            <pc:sldMk cId="1675956024" sldId="285"/>
            <ac:spMk id="19" creationId="{275AFF25-A5E5-1F7C-2249-0D2D3FAEDF5C}"/>
          </ac:spMkLst>
        </pc:spChg>
        <pc:spChg chg="mod topLvl">
          <ac:chgData name="Lauren Kearney" userId="b4143d71-0b4c-487b-ad54-94c3c8f1ceb9" providerId="ADAL" clId="{E883A6E6-CD51-462C-A527-0CAE5779E75E}" dt="2023-09-05T14:29:23.629" v="7572" actId="1076"/>
          <ac:spMkLst>
            <pc:docMk/>
            <pc:sldMk cId="1675956024" sldId="285"/>
            <ac:spMk id="22" creationId="{EDB13A52-9B1F-34CA-13BF-D1B40F2AB5AD}"/>
          </ac:spMkLst>
        </pc:spChg>
        <pc:spChg chg="add mod">
          <ac:chgData name="Lauren Kearney" userId="b4143d71-0b4c-487b-ad54-94c3c8f1ceb9" providerId="ADAL" clId="{E883A6E6-CD51-462C-A527-0CAE5779E75E}" dt="2023-09-05T13:52:12.127" v="5656" actId="14100"/>
          <ac:spMkLst>
            <pc:docMk/>
            <pc:sldMk cId="1675956024" sldId="285"/>
            <ac:spMk id="23" creationId="{4C97D208-E638-4C46-B456-97482116906D}"/>
          </ac:spMkLst>
        </pc:spChg>
        <pc:spChg chg="add mod">
          <ac:chgData name="Lauren Kearney" userId="b4143d71-0b4c-487b-ad54-94c3c8f1ceb9" providerId="ADAL" clId="{E883A6E6-CD51-462C-A527-0CAE5779E75E}" dt="2023-09-05T13:46:48.350" v="5417" actId="1076"/>
          <ac:spMkLst>
            <pc:docMk/>
            <pc:sldMk cId="1675956024" sldId="285"/>
            <ac:spMk id="24" creationId="{94A27720-7050-FFB0-AF51-E125B6007BC7}"/>
          </ac:spMkLst>
        </pc:spChg>
        <pc:spChg chg="add mod">
          <ac:chgData name="Lauren Kearney" userId="b4143d71-0b4c-487b-ad54-94c3c8f1ceb9" providerId="ADAL" clId="{E883A6E6-CD51-462C-A527-0CAE5779E75E}" dt="2023-09-05T13:47:36.524" v="5592" actId="20577"/>
          <ac:spMkLst>
            <pc:docMk/>
            <pc:sldMk cId="1675956024" sldId="285"/>
            <ac:spMk id="25" creationId="{027FA922-45B5-6B06-11D5-9E6E7C1BB7C5}"/>
          </ac:spMkLst>
        </pc:spChg>
        <pc:spChg chg="add mod">
          <ac:chgData name="Lauren Kearney" userId="b4143d71-0b4c-487b-ad54-94c3c8f1ceb9" providerId="ADAL" clId="{E883A6E6-CD51-462C-A527-0CAE5779E75E}" dt="2023-09-05T13:52:03.445" v="5655" actId="14100"/>
          <ac:spMkLst>
            <pc:docMk/>
            <pc:sldMk cId="1675956024" sldId="285"/>
            <ac:spMk id="26" creationId="{60F24D83-EED9-8469-B062-C06C2904B4F5}"/>
          </ac:spMkLst>
        </pc:spChg>
        <pc:spChg chg="add mod">
          <ac:chgData name="Lauren Kearney" userId="b4143d71-0b4c-487b-ad54-94c3c8f1ceb9" providerId="ADAL" clId="{E883A6E6-CD51-462C-A527-0CAE5779E75E}" dt="2023-09-05T13:52:03.445" v="5655" actId="14100"/>
          <ac:spMkLst>
            <pc:docMk/>
            <pc:sldMk cId="1675956024" sldId="285"/>
            <ac:spMk id="27" creationId="{2DF91280-0832-09BA-3607-D41FAC1B5F44}"/>
          </ac:spMkLst>
        </pc:spChg>
        <pc:spChg chg="add mod">
          <ac:chgData name="Lauren Kearney" userId="b4143d71-0b4c-487b-ad54-94c3c8f1ceb9" providerId="ADAL" clId="{E883A6E6-CD51-462C-A527-0CAE5779E75E}" dt="2023-09-05T13:52:03.445" v="5655" actId="14100"/>
          <ac:spMkLst>
            <pc:docMk/>
            <pc:sldMk cId="1675956024" sldId="285"/>
            <ac:spMk id="28" creationId="{87D8D1C0-5E1A-C9EC-8FC7-41B08297B42E}"/>
          </ac:spMkLst>
        </pc:spChg>
        <pc:spChg chg="add mod">
          <ac:chgData name="Lauren Kearney" userId="b4143d71-0b4c-487b-ad54-94c3c8f1ceb9" providerId="ADAL" clId="{E883A6E6-CD51-462C-A527-0CAE5779E75E}" dt="2023-09-05T14:09:39.529" v="7524" actId="1076"/>
          <ac:spMkLst>
            <pc:docMk/>
            <pc:sldMk cId="1675956024" sldId="285"/>
            <ac:spMk id="29" creationId="{021839F2-D04D-0E7F-B76E-D2F2B7283E49}"/>
          </ac:spMkLst>
        </pc:spChg>
        <pc:grpChg chg="del mod">
          <ac:chgData name="Lauren Kearney" userId="b4143d71-0b4c-487b-ad54-94c3c8f1ceb9" providerId="ADAL" clId="{E883A6E6-CD51-462C-A527-0CAE5779E75E}" dt="2023-09-05T13:46:31.429" v="5414" actId="478"/>
          <ac:grpSpMkLst>
            <pc:docMk/>
            <pc:sldMk cId="1675956024" sldId="285"/>
            <ac:grpSpMk id="20" creationId="{95819644-95EC-DB53-5EDA-04DD28F98451}"/>
          </ac:grpSpMkLst>
        </pc:grpChg>
        <pc:picChg chg="del mod topLvl">
          <ac:chgData name="Lauren Kearney" userId="b4143d71-0b4c-487b-ad54-94c3c8f1ceb9" providerId="ADAL" clId="{E883A6E6-CD51-462C-A527-0CAE5779E75E}" dt="2023-09-05T13:46:31.429" v="5414" actId="478"/>
          <ac:picMkLst>
            <pc:docMk/>
            <pc:sldMk cId="1675956024" sldId="285"/>
            <ac:picMk id="21" creationId="{6723F311-8C4D-9F75-CEA7-4BB8E38416ED}"/>
          </ac:picMkLst>
        </pc:picChg>
        <pc:picChg chg="add mod ord">
          <ac:chgData name="Lauren Kearney" userId="b4143d71-0b4c-487b-ad54-94c3c8f1ceb9" providerId="ADAL" clId="{E883A6E6-CD51-462C-A527-0CAE5779E75E}" dt="2023-09-05T14:09:33.952" v="7521" actId="1076"/>
          <ac:picMkLst>
            <pc:docMk/>
            <pc:sldMk cId="1675956024" sldId="285"/>
            <ac:picMk id="31" creationId="{39236ED5-3080-FA2E-A9D6-F24EE1CA7DA9}"/>
          </ac:picMkLst>
        </pc:picChg>
        <pc:cxnChg chg="del">
          <ac:chgData name="Lauren Kearney" userId="b4143d71-0b4c-487b-ad54-94c3c8f1ceb9" providerId="ADAL" clId="{E883A6E6-CD51-462C-A527-0CAE5779E75E}" dt="2023-09-05T13:27:38.581" v="5246" actId="478"/>
          <ac:cxnSpMkLst>
            <pc:docMk/>
            <pc:sldMk cId="1675956024" sldId="285"/>
            <ac:cxnSpMk id="8" creationId="{644B150C-B7CB-5FCF-6022-8FF0A04074BB}"/>
          </ac:cxnSpMkLst>
        </pc:cxnChg>
        <pc:cxnChg chg="del">
          <ac:chgData name="Lauren Kearney" userId="b4143d71-0b4c-487b-ad54-94c3c8f1ceb9" providerId="ADAL" clId="{E883A6E6-CD51-462C-A527-0CAE5779E75E}" dt="2023-09-05T13:27:38.581" v="5246" actId="478"/>
          <ac:cxnSpMkLst>
            <pc:docMk/>
            <pc:sldMk cId="1675956024" sldId="285"/>
            <ac:cxnSpMk id="10" creationId="{ABE9FAC9-E82F-086B-4EC9-5F9B304EA42E}"/>
          </ac:cxnSpMkLst>
        </pc:cxnChg>
        <pc:cxnChg chg="del">
          <ac:chgData name="Lauren Kearney" userId="b4143d71-0b4c-487b-ad54-94c3c8f1ceb9" providerId="ADAL" clId="{E883A6E6-CD51-462C-A527-0CAE5779E75E}" dt="2023-09-05T13:27:38.581" v="5246" actId="478"/>
          <ac:cxnSpMkLst>
            <pc:docMk/>
            <pc:sldMk cId="1675956024" sldId="285"/>
            <ac:cxnSpMk id="11" creationId="{04D26109-FFFD-4EC0-CAD2-098CB126130D}"/>
          </ac:cxnSpMkLst>
        </pc:cxnChg>
        <pc:cxnChg chg="del">
          <ac:chgData name="Lauren Kearney" userId="b4143d71-0b4c-487b-ad54-94c3c8f1ceb9" providerId="ADAL" clId="{E883A6E6-CD51-462C-A527-0CAE5779E75E}" dt="2023-09-05T13:27:38.581" v="5246" actId="478"/>
          <ac:cxnSpMkLst>
            <pc:docMk/>
            <pc:sldMk cId="1675956024" sldId="285"/>
            <ac:cxnSpMk id="15" creationId="{1EFF2534-1299-C844-5DDA-1D76F2C476E8}"/>
          </ac:cxnSpMkLst>
        </pc:cxnChg>
      </pc:sldChg>
      <pc:sldChg chg="del">
        <pc:chgData name="Lauren Kearney" userId="b4143d71-0b4c-487b-ad54-94c3c8f1ceb9" providerId="ADAL" clId="{E883A6E6-CD51-462C-A527-0CAE5779E75E}" dt="2023-09-01T07:04:18.449" v="48" actId="47"/>
        <pc:sldMkLst>
          <pc:docMk/>
          <pc:sldMk cId="4212387395" sldId="287"/>
        </pc:sldMkLst>
      </pc:sldChg>
      <pc:sldChg chg="del">
        <pc:chgData name="Lauren Kearney" userId="b4143d71-0b4c-487b-ad54-94c3c8f1ceb9" providerId="ADAL" clId="{E883A6E6-CD51-462C-A527-0CAE5779E75E}" dt="2023-09-01T07:04:18.449" v="48" actId="47"/>
        <pc:sldMkLst>
          <pc:docMk/>
          <pc:sldMk cId="2040979478" sldId="288"/>
        </pc:sldMkLst>
      </pc:sldChg>
      <pc:sldChg chg="del">
        <pc:chgData name="Lauren Kearney" userId="b4143d71-0b4c-487b-ad54-94c3c8f1ceb9" providerId="ADAL" clId="{E883A6E6-CD51-462C-A527-0CAE5779E75E}" dt="2023-09-01T07:04:18.449" v="48" actId="47"/>
        <pc:sldMkLst>
          <pc:docMk/>
          <pc:sldMk cId="3902284628" sldId="289"/>
        </pc:sldMkLst>
      </pc:sldChg>
      <pc:sldChg chg="del">
        <pc:chgData name="Lauren Kearney" userId="b4143d71-0b4c-487b-ad54-94c3c8f1ceb9" providerId="ADAL" clId="{E883A6E6-CD51-462C-A527-0CAE5779E75E}" dt="2023-09-01T07:04:18.449" v="48" actId="47"/>
        <pc:sldMkLst>
          <pc:docMk/>
          <pc:sldMk cId="3508858366" sldId="290"/>
        </pc:sldMkLst>
      </pc:sldChg>
      <pc:sldChg chg="del">
        <pc:chgData name="Lauren Kearney" userId="b4143d71-0b4c-487b-ad54-94c3c8f1ceb9" providerId="ADAL" clId="{E883A6E6-CD51-462C-A527-0CAE5779E75E}" dt="2023-09-01T07:04:18.449" v="48" actId="47"/>
        <pc:sldMkLst>
          <pc:docMk/>
          <pc:sldMk cId="1657363241" sldId="292"/>
        </pc:sldMkLst>
      </pc:sldChg>
      <pc:sldChg chg="del">
        <pc:chgData name="Lauren Kearney" userId="b4143d71-0b4c-487b-ad54-94c3c8f1ceb9" providerId="ADAL" clId="{E883A6E6-CD51-462C-A527-0CAE5779E75E}" dt="2023-09-01T07:04:18.449" v="48" actId="47"/>
        <pc:sldMkLst>
          <pc:docMk/>
          <pc:sldMk cId="4157280158" sldId="293"/>
        </pc:sldMkLst>
      </pc:sldChg>
      <pc:sldChg chg="del">
        <pc:chgData name="Lauren Kearney" userId="b4143d71-0b4c-487b-ad54-94c3c8f1ceb9" providerId="ADAL" clId="{E883A6E6-CD51-462C-A527-0CAE5779E75E}" dt="2023-09-01T07:04:18.449" v="48" actId="47"/>
        <pc:sldMkLst>
          <pc:docMk/>
          <pc:sldMk cId="1580248133" sldId="294"/>
        </pc:sldMkLst>
      </pc:sldChg>
      <pc:sldChg chg="del">
        <pc:chgData name="Lauren Kearney" userId="b4143d71-0b4c-487b-ad54-94c3c8f1ceb9" providerId="ADAL" clId="{E883A6E6-CD51-462C-A527-0CAE5779E75E}" dt="2023-09-01T07:04:18.449" v="48" actId="47"/>
        <pc:sldMkLst>
          <pc:docMk/>
          <pc:sldMk cId="3230770420" sldId="295"/>
        </pc:sldMkLst>
      </pc:sldChg>
      <pc:sldChg chg="del">
        <pc:chgData name="Lauren Kearney" userId="b4143d71-0b4c-487b-ad54-94c3c8f1ceb9" providerId="ADAL" clId="{E883A6E6-CD51-462C-A527-0CAE5779E75E}" dt="2023-09-01T07:04:18.449" v="48" actId="47"/>
        <pc:sldMkLst>
          <pc:docMk/>
          <pc:sldMk cId="1157878653" sldId="296"/>
        </pc:sldMkLst>
      </pc:sldChg>
      <pc:sldChg chg="del">
        <pc:chgData name="Lauren Kearney" userId="b4143d71-0b4c-487b-ad54-94c3c8f1ceb9" providerId="ADAL" clId="{E883A6E6-CD51-462C-A527-0CAE5779E75E}" dt="2023-09-01T07:04:18.449" v="48" actId="47"/>
        <pc:sldMkLst>
          <pc:docMk/>
          <pc:sldMk cId="2710010022" sldId="297"/>
        </pc:sldMkLst>
      </pc:sldChg>
    </pc:docChg>
  </pc:docChgLst>
  <pc:docChgLst>
    <pc:chgData name="Lauren Kearney" userId="b4143d71-0b4c-487b-ad54-94c3c8f1ceb9" providerId="ADAL" clId="{182C2959-44B7-4F24-A082-07AFD702C4C5}"/>
    <pc:docChg chg="custSel modSld">
      <pc:chgData name="Lauren Kearney" userId="b4143d71-0b4c-487b-ad54-94c3c8f1ceb9" providerId="ADAL" clId="{182C2959-44B7-4F24-A082-07AFD702C4C5}" dt="2023-12-21T13:11:14.883" v="105" actId="20577"/>
      <pc:docMkLst>
        <pc:docMk/>
      </pc:docMkLst>
      <pc:sldChg chg="modSp mod">
        <pc:chgData name="Lauren Kearney" userId="b4143d71-0b4c-487b-ad54-94c3c8f1ceb9" providerId="ADAL" clId="{182C2959-44B7-4F24-A082-07AFD702C4C5}" dt="2023-12-19T12:55:56.563" v="0" actId="404"/>
        <pc:sldMkLst>
          <pc:docMk/>
          <pc:sldMk cId="380473199" sldId="269"/>
        </pc:sldMkLst>
        <pc:spChg chg="mod">
          <ac:chgData name="Lauren Kearney" userId="b4143d71-0b4c-487b-ad54-94c3c8f1ceb9" providerId="ADAL" clId="{182C2959-44B7-4F24-A082-07AFD702C4C5}" dt="2023-12-19T12:55:56.563" v="0" actId="404"/>
          <ac:spMkLst>
            <pc:docMk/>
            <pc:sldMk cId="380473199" sldId="269"/>
            <ac:spMk id="8" creationId="{1D802D75-4751-4BB2-B5BD-7B9278E0C5BA}"/>
          </ac:spMkLst>
        </pc:spChg>
      </pc:sldChg>
      <pc:sldChg chg="modSp">
        <pc:chgData name="Lauren Kearney" userId="b4143d71-0b4c-487b-ad54-94c3c8f1ceb9" providerId="ADAL" clId="{182C2959-44B7-4F24-A082-07AFD702C4C5}" dt="2023-12-19T12:57:34.358" v="2"/>
        <pc:sldMkLst>
          <pc:docMk/>
          <pc:sldMk cId="2808280998" sldId="270"/>
        </pc:sldMkLst>
        <pc:graphicFrameChg chg="mod">
          <ac:chgData name="Lauren Kearney" userId="b4143d71-0b4c-487b-ad54-94c3c8f1ceb9" providerId="ADAL" clId="{182C2959-44B7-4F24-A082-07AFD702C4C5}" dt="2023-12-19T12:57:34.358" v="2"/>
          <ac:graphicFrameMkLst>
            <pc:docMk/>
            <pc:sldMk cId="2808280998" sldId="270"/>
            <ac:graphicFrameMk id="6" creationId="{00000000-0000-0000-0000-000000000000}"/>
          </ac:graphicFrameMkLst>
        </pc:graphicFrameChg>
      </pc:sldChg>
      <pc:sldChg chg="modSp mod">
        <pc:chgData name="Lauren Kearney" userId="b4143d71-0b4c-487b-ad54-94c3c8f1ceb9" providerId="ADAL" clId="{182C2959-44B7-4F24-A082-07AFD702C4C5}" dt="2023-12-19T12:58:07.083" v="9" actId="14100"/>
        <pc:sldMkLst>
          <pc:docMk/>
          <pc:sldMk cId="2754279773" sldId="271"/>
        </pc:sldMkLst>
        <pc:spChg chg="mod">
          <ac:chgData name="Lauren Kearney" userId="b4143d71-0b4c-487b-ad54-94c3c8f1ceb9" providerId="ADAL" clId="{182C2959-44B7-4F24-A082-07AFD702C4C5}" dt="2023-12-19T12:57:54.530" v="4" actId="14100"/>
          <ac:spMkLst>
            <pc:docMk/>
            <pc:sldMk cId="2754279773" sldId="271"/>
            <ac:spMk id="7" creationId="{7D4F6235-AF30-6A9F-BD16-83868BDABDEC}"/>
          </ac:spMkLst>
        </pc:spChg>
        <pc:spChg chg="mod">
          <ac:chgData name="Lauren Kearney" userId="b4143d71-0b4c-487b-ad54-94c3c8f1ceb9" providerId="ADAL" clId="{182C2959-44B7-4F24-A082-07AFD702C4C5}" dt="2023-12-19T12:58:07.083" v="9" actId="14100"/>
          <ac:spMkLst>
            <pc:docMk/>
            <pc:sldMk cId="2754279773" sldId="271"/>
            <ac:spMk id="10" creationId="{5B288B4A-3CA5-44E1-C3C3-032F79BC5DD5}"/>
          </ac:spMkLst>
        </pc:spChg>
        <pc:spChg chg="mod">
          <ac:chgData name="Lauren Kearney" userId="b4143d71-0b4c-487b-ad54-94c3c8f1ceb9" providerId="ADAL" clId="{182C2959-44B7-4F24-A082-07AFD702C4C5}" dt="2023-12-19T12:57:56.978" v="5" actId="1076"/>
          <ac:spMkLst>
            <pc:docMk/>
            <pc:sldMk cId="2754279773" sldId="271"/>
            <ac:spMk id="11" creationId="{1B971B3D-6E59-43FE-48E5-2E20730DD1BE}"/>
          </ac:spMkLst>
        </pc:spChg>
        <pc:spChg chg="mod">
          <ac:chgData name="Lauren Kearney" userId="b4143d71-0b4c-487b-ad54-94c3c8f1ceb9" providerId="ADAL" clId="{182C2959-44B7-4F24-A082-07AFD702C4C5}" dt="2023-12-19T12:58:03.986" v="8" actId="1076"/>
          <ac:spMkLst>
            <pc:docMk/>
            <pc:sldMk cId="2754279773" sldId="271"/>
            <ac:spMk id="12" creationId="{0C16CA5F-410C-DAB9-689D-3E6D5AE18567}"/>
          </ac:spMkLst>
        </pc:spChg>
      </pc:sldChg>
      <pc:sldChg chg="addSp modSp mod">
        <pc:chgData name="Lauren Kearney" userId="b4143d71-0b4c-487b-ad54-94c3c8f1ceb9" providerId="ADAL" clId="{182C2959-44B7-4F24-A082-07AFD702C4C5}" dt="2023-12-21T13:11:04.632" v="101" actId="1076"/>
        <pc:sldMkLst>
          <pc:docMk/>
          <pc:sldMk cId="1693383306" sldId="272"/>
        </pc:sldMkLst>
        <pc:spChg chg="mod">
          <ac:chgData name="Lauren Kearney" userId="b4143d71-0b4c-487b-ad54-94c3c8f1ceb9" providerId="ADAL" clId="{182C2959-44B7-4F24-A082-07AFD702C4C5}" dt="2023-12-19T12:59:30.246" v="30" actId="20577"/>
          <ac:spMkLst>
            <pc:docMk/>
            <pc:sldMk cId="1693383306" sldId="272"/>
            <ac:spMk id="6" creationId="{6E0EC8AA-CFF0-5207-98F1-BBD7FD4244E5}"/>
          </ac:spMkLst>
        </pc:spChg>
        <pc:spChg chg="add mod">
          <ac:chgData name="Lauren Kearney" userId="b4143d71-0b4c-487b-ad54-94c3c8f1ceb9" providerId="ADAL" clId="{182C2959-44B7-4F24-A082-07AFD702C4C5}" dt="2023-12-21T13:11:04.632" v="101" actId="1076"/>
          <ac:spMkLst>
            <pc:docMk/>
            <pc:sldMk cId="1693383306" sldId="272"/>
            <ac:spMk id="9" creationId="{B2A477D5-834D-731B-0EB3-8E971609F69D}"/>
          </ac:spMkLst>
        </pc:spChg>
      </pc:sldChg>
      <pc:sldChg chg="modSp mod">
        <pc:chgData name="Lauren Kearney" userId="b4143d71-0b4c-487b-ad54-94c3c8f1ceb9" providerId="ADAL" clId="{182C2959-44B7-4F24-A082-07AFD702C4C5}" dt="2023-12-21T13:11:12.082" v="103" actId="20577"/>
        <pc:sldMkLst>
          <pc:docMk/>
          <pc:sldMk cId="3744057168" sldId="273"/>
        </pc:sldMkLst>
        <pc:spChg chg="mod">
          <ac:chgData name="Lauren Kearney" userId="b4143d71-0b4c-487b-ad54-94c3c8f1ceb9" providerId="ADAL" clId="{182C2959-44B7-4F24-A082-07AFD702C4C5}" dt="2023-12-21T13:11:12.082" v="103" actId="20577"/>
          <ac:spMkLst>
            <pc:docMk/>
            <pc:sldMk cId="3744057168" sldId="273"/>
            <ac:spMk id="2" creationId="{D6C07A87-2F96-6A01-7E1F-AE7F67ADBEEB}"/>
          </ac:spMkLst>
        </pc:spChg>
      </pc:sldChg>
      <pc:sldChg chg="modSp mod">
        <pc:chgData name="Lauren Kearney" userId="b4143d71-0b4c-487b-ad54-94c3c8f1ceb9" providerId="ADAL" clId="{182C2959-44B7-4F24-A082-07AFD702C4C5}" dt="2023-12-19T13:05:13.621" v="43" actId="1076"/>
        <pc:sldMkLst>
          <pc:docMk/>
          <pc:sldMk cId="2026587488" sldId="274"/>
        </pc:sldMkLst>
        <pc:spChg chg="mod">
          <ac:chgData name="Lauren Kearney" userId="b4143d71-0b4c-487b-ad54-94c3c8f1ceb9" providerId="ADAL" clId="{182C2959-44B7-4F24-A082-07AFD702C4C5}" dt="2023-12-19T13:05:13.621" v="43" actId="1076"/>
          <ac:spMkLst>
            <pc:docMk/>
            <pc:sldMk cId="2026587488" sldId="274"/>
            <ac:spMk id="10" creationId="{01CCCF7A-5869-DAED-2811-A79E0E5A343F}"/>
          </ac:spMkLst>
        </pc:spChg>
        <pc:spChg chg="mod">
          <ac:chgData name="Lauren Kearney" userId="b4143d71-0b4c-487b-ad54-94c3c8f1ceb9" providerId="ADAL" clId="{182C2959-44B7-4F24-A082-07AFD702C4C5}" dt="2023-12-19T13:05:09.237" v="42" actId="1076"/>
          <ac:spMkLst>
            <pc:docMk/>
            <pc:sldMk cId="2026587488" sldId="274"/>
            <ac:spMk id="11" creationId="{BC22631B-605E-1EC5-E584-DBAC180FDA97}"/>
          </ac:spMkLst>
        </pc:spChg>
        <pc:spChg chg="mod">
          <ac:chgData name="Lauren Kearney" userId="b4143d71-0b4c-487b-ad54-94c3c8f1ceb9" providerId="ADAL" clId="{182C2959-44B7-4F24-A082-07AFD702C4C5}" dt="2023-12-19T13:05:07.525" v="41" actId="1076"/>
          <ac:spMkLst>
            <pc:docMk/>
            <pc:sldMk cId="2026587488" sldId="274"/>
            <ac:spMk id="12" creationId="{B5DFE612-FA40-21E0-F13C-0046FF5E6ACE}"/>
          </ac:spMkLst>
        </pc:spChg>
      </pc:sldChg>
      <pc:sldChg chg="modSp mod">
        <pc:chgData name="Lauren Kearney" userId="b4143d71-0b4c-487b-ad54-94c3c8f1ceb9" providerId="ADAL" clId="{182C2959-44B7-4F24-A082-07AFD702C4C5}" dt="2023-12-19T13:01:10.521" v="36" actId="20577"/>
        <pc:sldMkLst>
          <pc:docMk/>
          <pc:sldMk cId="2802668495" sldId="277"/>
        </pc:sldMkLst>
        <pc:spChg chg="mod">
          <ac:chgData name="Lauren Kearney" userId="b4143d71-0b4c-487b-ad54-94c3c8f1ceb9" providerId="ADAL" clId="{182C2959-44B7-4F24-A082-07AFD702C4C5}" dt="2023-12-19T13:01:10.521" v="36" actId="20577"/>
          <ac:spMkLst>
            <pc:docMk/>
            <pc:sldMk cId="2802668495" sldId="277"/>
            <ac:spMk id="6" creationId="{6E0EC8AA-CFF0-5207-98F1-BBD7FD4244E5}"/>
          </ac:spMkLst>
        </pc:spChg>
      </pc:sldChg>
      <pc:sldChg chg="modSp mod">
        <pc:chgData name="Lauren Kearney" userId="b4143d71-0b4c-487b-ad54-94c3c8f1ceb9" providerId="ADAL" clId="{182C2959-44B7-4F24-A082-07AFD702C4C5}" dt="2023-12-21T13:11:14.883" v="105" actId="20577"/>
        <pc:sldMkLst>
          <pc:docMk/>
          <pc:sldMk cId="3887052349" sldId="278"/>
        </pc:sldMkLst>
        <pc:spChg chg="mod">
          <ac:chgData name="Lauren Kearney" userId="b4143d71-0b4c-487b-ad54-94c3c8f1ceb9" providerId="ADAL" clId="{182C2959-44B7-4F24-A082-07AFD702C4C5}" dt="2023-12-21T13:11:14.883" v="105" actId="20577"/>
          <ac:spMkLst>
            <pc:docMk/>
            <pc:sldMk cId="3887052349" sldId="278"/>
            <ac:spMk id="2" creationId="{D6C07A87-2F96-6A01-7E1F-AE7F67ADBEEB}"/>
          </ac:spMkLst>
        </pc:spChg>
      </pc:sldChg>
      <pc:sldChg chg="delSp modSp mod">
        <pc:chgData name="Lauren Kearney" userId="b4143d71-0b4c-487b-ad54-94c3c8f1ceb9" providerId="ADAL" clId="{182C2959-44B7-4F24-A082-07AFD702C4C5}" dt="2023-12-19T13:03:28.018" v="39" actId="1076"/>
        <pc:sldMkLst>
          <pc:docMk/>
          <pc:sldMk cId="1903421522" sldId="279"/>
        </pc:sldMkLst>
        <pc:spChg chg="mod">
          <ac:chgData name="Lauren Kearney" userId="b4143d71-0b4c-487b-ad54-94c3c8f1ceb9" providerId="ADAL" clId="{182C2959-44B7-4F24-A082-07AFD702C4C5}" dt="2023-12-19T13:03:28.018" v="39" actId="1076"/>
          <ac:spMkLst>
            <pc:docMk/>
            <pc:sldMk cId="1903421522" sldId="279"/>
            <ac:spMk id="13" creationId="{7DEF67EE-F581-8004-39D9-A1C89531E654}"/>
          </ac:spMkLst>
        </pc:spChg>
        <pc:grpChg chg="del">
          <ac:chgData name="Lauren Kearney" userId="b4143d71-0b4c-487b-ad54-94c3c8f1ceb9" providerId="ADAL" clId="{182C2959-44B7-4F24-A082-07AFD702C4C5}" dt="2023-12-19T13:03:21.145" v="37" actId="478"/>
          <ac:grpSpMkLst>
            <pc:docMk/>
            <pc:sldMk cId="1903421522" sldId="279"/>
            <ac:grpSpMk id="7" creationId="{5B091CA6-EB6D-D0C3-1D5C-58F12289FF69}"/>
          </ac:grpSpMkLst>
        </pc:grpChg>
        <pc:picChg chg="mod">
          <ac:chgData name="Lauren Kearney" userId="b4143d71-0b4c-487b-ad54-94c3c8f1ceb9" providerId="ADAL" clId="{182C2959-44B7-4F24-A082-07AFD702C4C5}" dt="2023-12-19T13:03:24.194" v="38" actId="1076"/>
          <ac:picMkLst>
            <pc:docMk/>
            <pc:sldMk cId="1903421522" sldId="279"/>
            <ac:picMk id="6" creationId="{416E4396-90C6-4149-F32D-89DE543BF1E2}"/>
          </ac:picMkLst>
        </pc:picChg>
      </pc:sldChg>
      <pc:sldChg chg="modNotesTx">
        <pc:chgData name="Lauren Kearney" userId="b4143d71-0b4c-487b-ad54-94c3c8f1ceb9" providerId="ADAL" clId="{182C2959-44B7-4F24-A082-07AFD702C4C5}" dt="2023-12-19T13:04:15.327" v="40" actId="6549"/>
        <pc:sldMkLst>
          <pc:docMk/>
          <pc:sldMk cId="1972775882" sldId="288"/>
        </pc:sldMkLst>
      </pc:sldChg>
    </pc:docChg>
  </pc:docChgLst>
  <pc:docChgLst>
    <pc:chgData name="Anna Domaszek" userId="7c82275e-a041-43cf-b710-05cbbfe64089" providerId="ADAL" clId="{200AF9FB-AC4F-4BA4-9411-770C81E7BBF4}"/>
    <pc:docChg chg="undo custSel modSld">
      <pc:chgData name="Anna Domaszek" userId="7c82275e-a041-43cf-b710-05cbbfe64089" providerId="ADAL" clId="{200AF9FB-AC4F-4BA4-9411-770C81E7BBF4}" dt="2023-12-01T11:18:05.770" v="55" actId="20577"/>
      <pc:docMkLst>
        <pc:docMk/>
      </pc:docMkLst>
      <pc:sldChg chg="addSp modSp mod">
        <pc:chgData name="Anna Domaszek" userId="7c82275e-a041-43cf-b710-05cbbfe64089" providerId="ADAL" clId="{200AF9FB-AC4F-4BA4-9411-770C81E7BBF4}" dt="2023-12-01T10:50:18.316" v="2" actId="34135"/>
        <pc:sldMkLst>
          <pc:docMk/>
          <pc:sldMk cId="380473199" sldId="269"/>
        </pc:sldMkLst>
        <pc:picChg chg="add mod">
          <ac:chgData name="Anna Domaszek" userId="7c82275e-a041-43cf-b710-05cbbfe64089" providerId="ADAL" clId="{200AF9FB-AC4F-4BA4-9411-770C81E7BBF4}" dt="2023-12-01T10:50:18.316" v="2" actId="34135"/>
          <ac:picMkLst>
            <pc:docMk/>
            <pc:sldMk cId="380473199" sldId="269"/>
            <ac:picMk id="7" creationId="{81EDD4FC-A77A-4FAB-C670-B948190B654F}"/>
          </ac:picMkLst>
        </pc:picChg>
      </pc:sldChg>
      <pc:sldChg chg="addSp modSp mod">
        <pc:chgData name="Anna Domaszek" userId="7c82275e-a041-43cf-b710-05cbbfe64089" providerId="ADAL" clId="{200AF9FB-AC4F-4BA4-9411-770C81E7BBF4}" dt="2023-12-01T10:50:31.630" v="6" actId="34135"/>
        <pc:sldMkLst>
          <pc:docMk/>
          <pc:sldMk cId="2808280998" sldId="270"/>
        </pc:sldMkLst>
        <pc:picChg chg="add mod">
          <ac:chgData name="Anna Domaszek" userId="7c82275e-a041-43cf-b710-05cbbfe64089" providerId="ADAL" clId="{200AF9FB-AC4F-4BA4-9411-770C81E7BBF4}" dt="2023-12-01T10:50:31.630" v="6" actId="34135"/>
          <ac:picMkLst>
            <pc:docMk/>
            <pc:sldMk cId="2808280998" sldId="270"/>
            <ac:picMk id="7" creationId="{81EDD4FC-A77A-4FAB-C670-B948190B654F}"/>
          </ac:picMkLst>
        </pc:picChg>
      </pc:sldChg>
      <pc:sldChg chg="addSp modSp mod">
        <pc:chgData name="Anna Domaszek" userId="7c82275e-a041-43cf-b710-05cbbfe64089" providerId="ADAL" clId="{200AF9FB-AC4F-4BA4-9411-770C81E7BBF4}" dt="2023-12-01T10:57:12.990" v="52" actId="20577"/>
        <pc:sldMkLst>
          <pc:docMk/>
          <pc:sldMk cId="2754279773" sldId="271"/>
        </pc:sldMkLst>
        <pc:spChg chg="mod">
          <ac:chgData name="Anna Domaszek" userId="7c82275e-a041-43cf-b710-05cbbfe64089" providerId="ADAL" clId="{200AF9FB-AC4F-4BA4-9411-770C81E7BBF4}" dt="2023-12-01T10:57:12.990" v="52" actId="20577"/>
          <ac:spMkLst>
            <pc:docMk/>
            <pc:sldMk cId="2754279773" sldId="271"/>
            <ac:spMk id="7" creationId="{7D4F6235-AF30-6A9F-BD16-83868BDABDEC}"/>
          </ac:spMkLst>
        </pc:spChg>
        <pc:picChg chg="add mod">
          <ac:chgData name="Anna Domaszek" userId="7c82275e-a041-43cf-b710-05cbbfe64089" providerId="ADAL" clId="{200AF9FB-AC4F-4BA4-9411-770C81E7BBF4}" dt="2023-12-01T10:50:40.744" v="9" actId="34135"/>
          <ac:picMkLst>
            <pc:docMk/>
            <pc:sldMk cId="2754279773" sldId="271"/>
            <ac:picMk id="8" creationId="{81EDD4FC-A77A-4FAB-C670-B948190B654F}"/>
          </ac:picMkLst>
        </pc:picChg>
      </pc:sldChg>
      <pc:sldChg chg="addSp modSp mod">
        <pc:chgData name="Anna Domaszek" userId="7c82275e-a041-43cf-b710-05cbbfe64089" providerId="ADAL" clId="{200AF9FB-AC4F-4BA4-9411-770C81E7BBF4}" dt="2023-12-01T10:50:50.416" v="12" actId="34135"/>
        <pc:sldMkLst>
          <pc:docMk/>
          <pc:sldMk cId="1693383306" sldId="272"/>
        </pc:sldMkLst>
        <pc:picChg chg="add mod">
          <ac:chgData name="Anna Domaszek" userId="7c82275e-a041-43cf-b710-05cbbfe64089" providerId="ADAL" clId="{200AF9FB-AC4F-4BA4-9411-770C81E7BBF4}" dt="2023-12-01T10:50:50.416" v="12" actId="34135"/>
          <ac:picMkLst>
            <pc:docMk/>
            <pc:sldMk cId="1693383306" sldId="272"/>
            <ac:picMk id="7" creationId="{81EDD4FC-A77A-4FAB-C670-B948190B654F}"/>
          </ac:picMkLst>
        </pc:picChg>
      </pc:sldChg>
      <pc:sldChg chg="addSp modSp mod">
        <pc:chgData name="Anna Domaszek" userId="7c82275e-a041-43cf-b710-05cbbfe64089" providerId="ADAL" clId="{200AF9FB-AC4F-4BA4-9411-770C81E7BBF4}" dt="2023-12-01T10:51:27.549" v="21" actId="34135"/>
        <pc:sldMkLst>
          <pc:docMk/>
          <pc:sldMk cId="3744057168" sldId="273"/>
        </pc:sldMkLst>
        <pc:picChg chg="add mod">
          <ac:chgData name="Anna Domaszek" userId="7c82275e-a041-43cf-b710-05cbbfe64089" providerId="ADAL" clId="{200AF9FB-AC4F-4BA4-9411-770C81E7BBF4}" dt="2023-12-01T10:51:27.549" v="21" actId="34135"/>
          <ac:picMkLst>
            <pc:docMk/>
            <pc:sldMk cId="3744057168" sldId="273"/>
            <ac:picMk id="20" creationId="{81EDD4FC-A77A-4FAB-C670-B948190B654F}"/>
          </ac:picMkLst>
        </pc:picChg>
      </pc:sldChg>
      <pc:sldChg chg="addSp modSp mod">
        <pc:chgData name="Anna Domaszek" userId="7c82275e-a041-43cf-b710-05cbbfe64089" providerId="ADAL" clId="{200AF9FB-AC4F-4BA4-9411-770C81E7BBF4}" dt="2023-12-01T10:51:57.820" v="30" actId="34135"/>
        <pc:sldMkLst>
          <pc:docMk/>
          <pc:sldMk cId="2026587488" sldId="274"/>
        </pc:sldMkLst>
        <pc:picChg chg="add mod">
          <ac:chgData name="Anna Domaszek" userId="7c82275e-a041-43cf-b710-05cbbfe64089" providerId="ADAL" clId="{200AF9FB-AC4F-4BA4-9411-770C81E7BBF4}" dt="2023-12-01T10:51:57.820" v="30" actId="34135"/>
          <ac:picMkLst>
            <pc:docMk/>
            <pc:sldMk cId="2026587488" sldId="274"/>
            <ac:picMk id="6" creationId="{81EDD4FC-A77A-4FAB-C670-B948190B654F}"/>
          </ac:picMkLst>
        </pc:picChg>
      </pc:sldChg>
      <pc:sldChg chg="addSp modSp mod">
        <pc:chgData name="Anna Domaszek" userId="7c82275e-a041-43cf-b710-05cbbfe64089" providerId="ADAL" clId="{200AF9FB-AC4F-4BA4-9411-770C81E7BBF4}" dt="2023-12-01T10:52:15.750" v="36" actId="34135"/>
        <pc:sldMkLst>
          <pc:docMk/>
          <pc:sldMk cId="3509126394" sldId="275"/>
        </pc:sldMkLst>
        <pc:picChg chg="add mod">
          <ac:chgData name="Anna Domaszek" userId="7c82275e-a041-43cf-b710-05cbbfe64089" providerId="ADAL" clId="{200AF9FB-AC4F-4BA4-9411-770C81E7BBF4}" dt="2023-12-01T10:52:15.750" v="36" actId="34135"/>
          <ac:picMkLst>
            <pc:docMk/>
            <pc:sldMk cId="3509126394" sldId="275"/>
            <ac:picMk id="9" creationId="{81EDD4FC-A77A-4FAB-C670-B948190B654F}"/>
          </ac:picMkLst>
        </pc:picChg>
      </pc:sldChg>
      <pc:sldChg chg="addSp modSp mod">
        <pc:chgData name="Anna Domaszek" userId="7c82275e-a041-43cf-b710-05cbbfe64089" providerId="ADAL" clId="{200AF9FB-AC4F-4BA4-9411-770C81E7BBF4}" dt="2023-12-01T10:50:59.943" v="15" actId="34135"/>
        <pc:sldMkLst>
          <pc:docMk/>
          <pc:sldMk cId="2802668495" sldId="277"/>
        </pc:sldMkLst>
        <pc:picChg chg="add mod">
          <ac:chgData name="Anna Domaszek" userId="7c82275e-a041-43cf-b710-05cbbfe64089" providerId="ADAL" clId="{200AF9FB-AC4F-4BA4-9411-770C81E7BBF4}" dt="2023-12-01T10:50:59.943" v="15" actId="34135"/>
          <ac:picMkLst>
            <pc:docMk/>
            <pc:sldMk cId="2802668495" sldId="277"/>
            <ac:picMk id="7" creationId="{81EDD4FC-A77A-4FAB-C670-B948190B654F}"/>
          </ac:picMkLst>
        </pc:picChg>
      </pc:sldChg>
      <pc:sldChg chg="addSp modSp mod">
        <pc:chgData name="Anna Domaszek" userId="7c82275e-a041-43cf-b710-05cbbfe64089" providerId="ADAL" clId="{200AF9FB-AC4F-4BA4-9411-770C81E7BBF4}" dt="2023-12-01T10:51:38.713" v="24" actId="34135"/>
        <pc:sldMkLst>
          <pc:docMk/>
          <pc:sldMk cId="3887052349" sldId="278"/>
        </pc:sldMkLst>
        <pc:picChg chg="add mod">
          <ac:chgData name="Anna Domaszek" userId="7c82275e-a041-43cf-b710-05cbbfe64089" providerId="ADAL" clId="{200AF9FB-AC4F-4BA4-9411-770C81E7BBF4}" dt="2023-12-01T10:51:38.713" v="24" actId="34135"/>
          <ac:picMkLst>
            <pc:docMk/>
            <pc:sldMk cId="3887052349" sldId="278"/>
            <ac:picMk id="19" creationId="{81EDD4FC-A77A-4FAB-C670-B948190B654F}"/>
          </ac:picMkLst>
        </pc:picChg>
      </pc:sldChg>
      <pc:sldChg chg="addSp modSp mod">
        <pc:chgData name="Anna Domaszek" userId="7c82275e-a041-43cf-b710-05cbbfe64089" providerId="ADAL" clId="{200AF9FB-AC4F-4BA4-9411-770C81E7BBF4}" dt="2023-12-01T10:52:26.413" v="40" actId="34135"/>
        <pc:sldMkLst>
          <pc:docMk/>
          <pc:sldMk cId="1903421522" sldId="279"/>
        </pc:sldMkLst>
        <pc:picChg chg="add mod">
          <ac:chgData name="Anna Domaszek" userId="7c82275e-a041-43cf-b710-05cbbfe64089" providerId="ADAL" clId="{200AF9FB-AC4F-4BA4-9411-770C81E7BBF4}" dt="2023-12-01T10:52:26.413" v="40" actId="34135"/>
          <ac:picMkLst>
            <pc:docMk/>
            <pc:sldMk cId="1903421522" sldId="279"/>
            <ac:picMk id="14" creationId="{81EDD4FC-A77A-4FAB-C670-B948190B654F}"/>
          </ac:picMkLst>
        </pc:picChg>
      </pc:sldChg>
      <pc:sldChg chg="addSp modSp mod">
        <pc:chgData name="Anna Domaszek" userId="7c82275e-a041-43cf-b710-05cbbfe64089" providerId="ADAL" clId="{200AF9FB-AC4F-4BA4-9411-770C81E7BBF4}" dt="2023-12-01T11:18:05.770" v="55" actId="20577"/>
        <pc:sldMkLst>
          <pc:docMk/>
          <pc:sldMk cId="2733767975" sldId="282"/>
        </pc:sldMkLst>
        <pc:spChg chg="mod">
          <ac:chgData name="Anna Domaszek" userId="7c82275e-a041-43cf-b710-05cbbfe64089" providerId="ADAL" clId="{200AF9FB-AC4F-4BA4-9411-770C81E7BBF4}" dt="2023-12-01T11:18:05.770" v="55" actId="20577"/>
          <ac:spMkLst>
            <pc:docMk/>
            <pc:sldMk cId="2733767975" sldId="282"/>
            <ac:spMk id="13" creationId="{2BAFF93B-0239-9A4F-75CF-9DB03676DB4E}"/>
          </ac:spMkLst>
        </pc:spChg>
        <pc:picChg chg="add mod">
          <ac:chgData name="Anna Domaszek" userId="7c82275e-a041-43cf-b710-05cbbfe64089" providerId="ADAL" clId="{200AF9FB-AC4F-4BA4-9411-770C81E7BBF4}" dt="2023-12-01T10:52:43.382" v="46" actId="34135"/>
          <ac:picMkLst>
            <pc:docMk/>
            <pc:sldMk cId="2733767975" sldId="282"/>
            <ac:picMk id="6" creationId="{81EDD4FC-A77A-4FAB-C670-B948190B654F}"/>
          </ac:picMkLst>
        </pc:picChg>
      </pc:sldChg>
      <pc:sldChg chg="addSp modSp mod modNotesTx">
        <pc:chgData name="Anna Domaszek" userId="7c82275e-a041-43cf-b710-05cbbfe64089" providerId="ADAL" clId="{200AF9FB-AC4F-4BA4-9411-770C81E7BBF4}" dt="2023-12-01T11:16:26.493" v="53" actId="20577"/>
        <pc:sldMkLst>
          <pc:docMk/>
          <pc:sldMk cId="1675956024" sldId="285"/>
        </pc:sldMkLst>
        <pc:picChg chg="add mod">
          <ac:chgData name="Anna Domaszek" userId="7c82275e-a041-43cf-b710-05cbbfe64089" providerId="ADAL" clId="{200AF9FB-AC4F-4BA4-9411-770C81E7BBF4}" dt="2023-12-01T10:52:35.082" v="43" actId="34135"/>
          <ac:picMkLst>
            <pc:docMk/>
            <pc:sldMk cId="1675956024" sldId="285"/>
            <ac:picMk id="7" creationId="{81EDD4FC-A77A-4FAB-C670-B948190B654F}"/>
          </ac:picMkLst>
        </pc:picChg>
      </pc:sldChg>
      <pc:sldChg chg="addSp modSp mod">
        <pc:chgData name="Anna Domaszek" userId="7c82275e-a041-43cf-b710-05cbbfe64089" providerId="ADAL" clId="{200AF9FB-AC4F-4BA4-9411-770C81E7BBF4}" dt="2023-12-01T10:52:56.406" v="50" actId="34135"/>
        <pc:sldMkLst>
          <pc:docMk/>
          <pc:sldMk cId="2952272772" sldId="286"/>
        </pc:sldMkLst>
        <pc:picChg chg="add mod">
          <ac:chgData name="Anna Domaszek" userId="7c82275e-a041-43cf-b710-05cbbfe64089" providerId="ADAL" clId="{200AF9FB-AC4F-4BA4-9411-770C81E7BBF4}" dt="2023-12-01T10:52:56.406" v="50" actId="34135"/>
          <ac:picMkLst>
            <pc:docMk/>
            <pc:sldMk cId="2952272772" sldId="286"/>
            <ac:picMk id="6" creationId="{81EDD4FC-A77A-4FAB-C670-B948190B654F}"/>
          </ac:picMkLst>
        </pc:picChg>
      </pc:sldChg>
      <pc:sldChg chg="addSp modSp mod">
        <pc:chgData name="Anna Domaszek" userId="7c82275e-a041-43cf-b710-05cbbfe64089" providerId="ADAL" clId="{200AF9FB-AC4F-4BA4-9411-770C81E7BBF4}" dt="2023-12-01T10:51:47.987" v="27" actId="34135"/>
        <pc:sldMkLst>
          <pc:docMk/>
          <pc:sldMk cId="1379406915" sldId="287"/>
        </pc:sldMkLst>
        <pc:picChg chg="add mod">
          <ac:chgData name="Anna Domaszek" userId="7c82275e-a041-43cf-b710-05cbbfe64089" providerId="ADAL" clId="{200AF9FB-AC4F-4BA4-9411-770C81E7BBF4}" dt="2023-12-01T10:51:47.987" v="27" actId="34135"/>
          <ac:picMkLst>
            <pc:docMk/>
            <pc:sldMk cId="1379406915" sldId="287"/>
            <ac:picMk id="7" creationId="{81EDD4FC-A77A-4FAB-C670-B948190B654F}"/>
          </ac:picMkLst>
        </pc:picChg>
      </pc:sldChg>
      <pc:sldChg chg="addSp modSp mod">
        <pc:chgData name="Anna Domaszek" userId="7c82275e-a041-43cf-b710-05cbbfe64089" providerId="ADAL" clId="{200AF9FB-AC4F-4BA4-9411-770C81E7BBF4}" dt="2023-12-01T10:52:07.227" v="33" actId="34135"/>
        <pc:sldMkLst>
          <pc:docMk/>
          <pc:sldMk cId="1972775882" sldId="288"/>
        </pc:sldMkLst>
        <pc:picChg chg="add mod">
          <ac:chgData name="Anna Domaszek" userId="7c82275e-a041-43cf-b710-05cbbfe64089" providerId="ADAL" clId="{200AF9FB-AC4F-4BA4-9411-770C81E7BBF4}" dt="2023-12-01T10:52:07.227" v="33" actId="34135"/>
          <ac:picMkLst>
            <pc:docMk/>
            <pc:sldMk cId="1972775882" sldId="288"/>
            <ac:picMk id="6" creationId="{81EDD4FC-A77A-4FAB-C670-B948190B654F}"/>
          </ac:picMkLst>
        </pc:picChg>
      </pc:sldChg>
    </pc:docChg>
  </pc:docChgLst>
  <pc:docChgLst>
    <pc:chgData name="Lauren Kearney" userId="b4143d71-0b4c-487b-ad54-94c3c8f1ceb9" providerId="ADAL" clId="{A8232ED7-C8D3-464B-A96A-EE0674C4FC1A}"/>
    <pc:docChg chg="undo custSel addSld delSld modSld">
      <pc:chgData name="Lauren Kearney" userId="b4143d71-0b4c-487b-ad54-94c3c8f1ceb9" providerId="ADAL" clId="{A8232ED7-C8D3-464B-A96A-EE0674C4FC1A}" dt="2023-09-06T10:34:20.151" v="266" actId="47"/>
      <pc:docMkLst>
        <pc:docMk/>
      </pc:docMkLst>
      <pc:sldChg chg="modSp mod">
        <pc:chgData name="Lauren Kearney" userId="b4143d71-0b4c-487b-ad54-94c3c8f1ceb9" providerId="ADAL" clId="{A8232ED7-C8D3-464B-A96A-EE0674C4FC1A}" dt="2023-09-06T10:25:04.804" v="191" actId="20577"/>
        <pc:sldMkLst>
          <pc:docMk/>
          <pc:sldMk cId="380473199" sldId="269"/>
        </pc:sldMkLst>
        <pc:spChg chg="mod">
          <ac:chgData name="Lauren Kearney" userId="b4143d71-0b4c-487b-ad54-94c3c8f1ceb9" providerId="ADAL" clId="{A8232ED7-C8D3-464B-A96A-EE0674C4FC1A}" dt="2023-09-06T10:25:04.804" v="191" actId="20577"/>
          <ac:spMkLst>
            <pc:docMk/>
            <pc:sldMk cId="380473199" sldId="269"/>
            <ac:spMk id="8" creationId="{1D802D75-4751-4BB2-B5BD-7B9278E0C5BA}"/>
          </ac:spMkLst>
        </pc:spChg>
      </pc:sldChg>
      <pc:sldChg chg="modSp mod">
        <pc:chgData name="Lauren Kearney" userId="b4143d71-0b4c-487b-ad54-94c3c8f1ceb9" providerId="ADAL" clId="{A8232ED7-C8D3-464B-A96A-EE0674C4FC1A}" dt="2023-09-06T10:26:32.469" v="192" actId="207"/>
        <pc:sldMkLst>
          <pc:docMk/>
          <pc:sldMk cId="3744057168" sldId="273"/>
        </pc:sldMkLst>
        <pc:spChg chg="mod">
          <ac:chgData name="Lauren Kearney" userId="b4143d71-0b4c-487b-ad54-94c3c8f1ceb9" providerId="ADAL" clId="{A8232ED7-C8D3-464B-A96A-EE0674C4FC1A}" dt="2023-09-06T10:26:32.469" v="192" actId="207"/>
          <ac:spMkLst>
            <pc:docMk/>
            <pc:sldMk cId="3744057168" sldId="273"/>
            <ac:spMk id="6" creationId="{52766041-2121-9E12-4742-D76D58FC00BE}"/>
          </ac:spMkLst>
        </pc:spChg>
      </pc:sldChg>
      <pc:sldChg chg="modSp mod">
        <pc:chgData name="Lauren Kearney" userId="b4143d71-0b4c-487b-ad54-94c3c8f1ceb9" providerId="ADAL" clId="{A8232ED7-C8D3-464B-A96A-EE0674C4FC1A}" dt="2023-09-06T10:21:11.942" v="168" actId="1076"/>
        <pc:sldMkLst>
          <pc:docMk/>
          <pc:sldMk cId="2026587488" sldId="274"/>
        </pc:sldMkLst>
        <pc:grpChg chg="mod">
          <ac:chgData name="Lauren Kearney" userId="b4143d71-0b4c-487b-ad54-94c3c8f1ceb9" providerId="ADAL" clId="{A8232ED7-C8D3-464B-A96A-EE0674C4FC1A}" dt="2023-09-06T10:21:11.942" v="168" actId="1076"/>
          <ac:grpSpMkLst>
            <pc:docMk/>
            <pc:sldMk cId="2026587488" sldId="274"/>
            <ac:grpSpMk id="7" creationId="{5B091CA6-EB6D-D0C3-1D5C-58F12289FF69}"/>
          </ac:grpSpMkLst>
        </pc:grpChg>
      </pc:sldChg>
      <pc:sldChg chg="modSp mod">
        <pc:chgData name="Lauren Kearney" userId="b4143d71-0b4c-487b-ad54-94c3c8f1ceb9" providerId="ADAL" clId="{A8232ED7-C8D3-464B-A96A-EE0674C4FC1A}" dt="2023-09-06T10:32:07.673" v="231" actId="1076"/>
        <pc:sldMkLst>
          <pc:docMk/>
          <pc:sldMk cId="3509126394" sldId="275"/>
        </pc:sldMkLst>
        <pc:spChg chg="mod">
          <ac:chgData name="Lauren Kearney" userId="b4143d71-0b4c-487b-ad54-94c3c8f1ceb9" providerId="ADAL" clId="{A8232ED7-C8D3-464B-A96A-EE0674C4FC1A}" dt="2023-09-06T10:30:03.725" v="204" actId="3064"/>
          <ac:spMkLst>
            <pc:docMk/>
            <pc:sldMk cId="3509126394" sldId="275"/>
            <ac:spMk id="6" creationId="{11451D03-F958-959B-5418-4C503181FA33}"/>
          </ac:spMkLst>
        </pc:spChg>
        <pc:spChg chg="mod">
          <ac:chgData name="Lauren Kearney" userId="b4143d71-0b4c-487b-ad54-94c3c8f1ceb9" providerId="ADAL" clId="{A8232ED7-C8D3-464B-A96A-EE0674C4FC1A}" dt="2023-09-06T10:31:43.937" v="226" actId="207"/>
          <ac:spMkLst>
            <pc:docMk/>
            <pc:sldMk cId="3509126394" sldId="275"/>
            <ac:spMk id="7" creationId="{9AC40489-14A4-301D-6815-3626489E3238}"/>
          </ac:spMkLst>
        </pc:spChg>
        <pc:spChg chg="mod">
          <ac:chgData name="Lauren Kearney" userId="b4143d71-0b4c-487b-ad54-94c3c8f1ceb9" providerId="ADAL" clId="{A8232ED7-C8D3-464B-A96A-EE0674C4FC1A}" dt="2023-09-06T10:31:55.899" v="229" actId="2085"/>
          <ac:spMkLst>
            <pc:docMk/>
            <pc:sldMk cId="3509126394" sldId="275"/>
            <ac:spMk id="8" creationId="{33AEE57B-D352-8888-72D0-2CFEC819030E}"/>
          </ac:spMkLst>
        </pc:spChg>
        <pc:picChg chg="mod">
          <ac:chgData name="Lauren Kearney" userId="b4143d71-0b4c-487b-ad54-94c3c8f1ceb9" providerId="ADAL" clId="{A8232ED7-C8D3-464B-A96A-EE0674C4FC1A}" dt="2023-09-06T10:32:05.626" v="230" actId="1076"/>
          <ac:picMkLst>
            <pc:docMk/>
            <pc:sldMk cId="3509126394" sldId="275"/>
            <ac:picMk id="10" creationId="{9D920FFC-1FB7-81AA-00C2-11712B617B77}"/>
          </ac:picMkLst>
        </pc:picChg>
        <pc:picChg chg="mod">
          <ac:chgData name="Lauren Kearney" userId="b4143d71-0b4c-487b-ad54-94c3c8f1ceb9" providerId="ADAL" clId="{A8232ED7-C8D3-464B-A96A-EE0674C4FC1A}" dt="2023-09-06T10:32:07.673" v="231" actId="1076"/>
          <ac:picMkLst>
            <pc:docMk/>
            <pc:sldMk cId="3509126394" sldId="275"/>
            <ac:picMk id="12" creationId="{71682995-0167-B54F-6D88-DF529C0D9321}"/>
          </ac:picMkLst>
        </pc:picChg>
      </pc:sldChg>
      <pc:sldChg chg="modSp mod">
        <pc:chgData name="Lauren Kearney" userId="b4143d71-0b4c-487b-ad54-94c3c8f1ceb9" providerId="ADAL" clId="{A8232ED7-C8D3-464B-A96A-EE0674C4FC1A}" dt="2023-09-06T10:28:41.855" v="195" actId="114"/>
        <pc:sldMkLst>
          <pc:docMk/>
          <pc:sldMk cId="2802668495" sldId="277"/>
        </pc:sldMkLst>
        <pc:spChg chg="mod">
          <ac:chgData name="Lauren Kearney" userId="b4143d71-0b4c-487b-ad54-94c3c8f1ceb9" providerId="ADAL" clId="{A8232ED7-C8D3-464B-A96A-EE0674C4FC1A}" dt="2023-09-06T10:28:41.855" v="195" actId="114"/>
          <ac:spMkLst>
            <pc:docMk/>
            <pc:sldMk cId="2802668495" sldId="277"/>
            <ac:spMk id="6" creationId="{6E0EC8AA-CFF0-5207-98F1-BBD7FD4244E5}"/>
          </ac:spMkLst>
        </pc:spChg>
      </pc:sldChg>
      <pc:sldChg chg="modSp mod">
        <pc:chgData name="Lauren Kearney" userId="b4143d71-0b4c-487b-ad54-94c3c8f1ceb9" providerId="ADAL" clId="{A8232ED7-C8D3-464B-A96A-EE0674C4FC1A}" dt="2023-09-06T10:26:39.305" v="193" actId="207"/>
        <pc:sldMkLst>
          <pc:docMk/>
          <pc:sldMk cId="3887052349" sldId="278"/>
        </pc:sldMkLst>
        <pc:spChg chg="mod">
          <ac:chgData name="Lauren Kearney" userId="b4143d71-0b4c-487b-ad54-94c3c8f1ceb9" providerId="ADAL" clId="{A8232ED7-C8D3-464B-A96A-EE0674C4FC1A}" dt="2023-09-06T10:26:39.305" v="193" actId="207"/>
          <ac:spMkLst>
            <pc:docMk/>
            <pc:sldMk cId="3887052349" sldId="278"/>
            <ac:spMk id="6" creationId="{52766041-2121-9E12-4742-D76D58FC00BE}"/>
          </ac:spMkLst>
        </pc:spChg>
      </pc:sldChg>
      <pc:sldChg chg="addSp delSp modSp del mod">
        <pc:chgData name="Lauren Kearney" userId="b4143d71-0b4c-487b-ad54-94c3c8f1ceb9" providerId="ADAL" clId="{A8232ED7-C8D3-464B-A96A-EE0674C4FC1A}" dt="2023-09-06T10:34:20.151" v="266" actId="47"/>
        <pc:sldMkLst>
          <pc:docMk/>
          <pc:sldMk cId="2658868292" sldId="280"/>
        </pc:sldMkLst>
        <pc:spChg chg="del">
          <ac:chgData name="Lauren Kearney" userId="b4143d71-0b4c-487b-ad54-94c3c8f1ceb9" providerId="ADAL" clId="{A8232ED7-C8D3-464B-A96A-EE0674C4FC1A}" dt="2023-09-06T10:24:46.250" v="169" actId="478"/>
          <ac:spMkLst>
            <pc:docMk/>
            <pc:sldMk cId="2658868292" sldId="280"/>
            <ac:spMk id="2" creationId="{72A8C3E3-0253-21BE-A85A-B906366DCD52}"/>
          </ac:spMkLst>
        </pc:spChg>
        <pc:spChg chg="add del mod">
          <ac:chgData name="Lauren Kearney" userId="b4143d71-0b4c-487b-ad54-94c3c8f1ceb9" providerId="ADAL" clId="{A8232ED7-C8D3-464B-A96A-EE0674C4FC1A}" dt="2023-09-06T10:34:17.323" v="265" actId="478"/>
          <ac:spMkLst>
            <pc:docMk/>
            <pc:sldMk cId="2658868292" sldId="280"/>
            <ac:spMk id="7" creationId="{AFFD89E2-7D4D-09C5-8ABE-F828E5751515}"/>
          </ac:spMkLst>
        </pc:spChg>
        <pc:spChg chg="add mod">
          <ac:chgData name="Lauren Kearney" userId="b4143d71-0b4c-487b-ad54-94c3c8f1ceb9" providerId="ADAL" clId="{A8232ED7-C8D3-464B-A96A-EE0674C4FC1A}" dt="2023-09-06T10:34:17.323" v="265" actId="478"/>
          <ac:spMkLst>
            <pc:docMk/>
            <pc:sldMk cId="2658868292" sldId="280"/>
            <ac:spMk id="9" creationId="{D78AB05A-97BD-9C46-C7F3-4BC2E79F392F}"/>
          </ac:spMkLst>
        </pc:spChg>
      </pc:sldChg>
      <pc:sldChg chg="addSp delSp modSp mod modAnim">
        <pc:chgData name="Lauren Kearney" userId="b4143d71-0b4c-487b-ad54-94c3c8f1ceb9" providerId="ADAL" clId="{A8232ED7-C8D3-464B-A96A-EE0674C4FC1A}" dt="2023-09-06T10:33:59.214" v="232"/>
        <pc:sldMkLst>
          <pc:docMk/>
          <pc:sldMk cId="2733767975" sldId="282"/>
        </pc:sldMkLst>
        <pc:spChg chg="add del mod">
          <ac:chgData name="Lauren Kearney" userId="b4143d71-0b4c-487b-ad54-94c3c8f1ceb9" providerId="ADAL" clId="{A8232ED7-C8D3-464B-A96A-EE0674C4FC1A}" dt="2023-09-06T10:04:56" v="11" actId="478"/>
          <ac:spMkLst>
            <pc:docMk/>
            <pc:sldMk cId="2733767975" sldId="282"/>
            <ac:spMk id="6" creationId="{32D0B7D9-7B70-160C-0A96-8332CA950249}"/>
          </ac:spMkLst>
        </pc:spChg>
        <pc:spChg chg="add mod">
          <ac:chgData name="Lauren Kearney" userId="b4143d71-0b4c-487b-ad54-94c3c8f1ceb9" providerId="ADAL" clId="{A8232ED7-C8D3-464B-A96A-EE0674C4FC1A}" dt="2023-09-06T10:05:38.155" v="25" actId="14100"/>
          <ac:spMkLst>
            <pc:docMk/>
            <pc:sldMk cId="2733767975" sldId="282"/>
            <ac:spMk id="9" creationId="{C142C84B-CE6E-385E-67E4-40323C4E4174}"/>
          </ac:spMkLst>
        </pc:spChg>
        <pc:spChg chg="add mod">
          <ac:chgData name="Lauren Kearney" userId="b4143d71-0b4c-487b-ad54-94c3c8f1ceb9" providerId="ADAL" clId="{A8232ED7-C8D3-464B-A96A-EE0674C4FC1A}" dt="2023-09-06T10:05:48.954" v="28" actId="1076"/>
          <ac:spMkLst>
            <pc:docMk/>
            <pc:sldMk cId="2733767975" sldId="282"/>
            <ac:spMk id="13" creationId="{2BAFF93B-0239-9A4F-75CF-9DB03676DB4E}"/>
          </ac:spMkLst>
        </pc:spChg>
        <pc:spChg chg="add mod">
          <ac:chgData name="Lauren Kearney" userId="b4143d71-0b4c-487b-ad54-94c3c8f1ceb9" providerId="ADAL" clId="{A8232ED7-C8D3-464B-A96A-EE0674C4FC1A}" dt="2023-09-06T10:05:42.212" v="26" actId="14100"/>
          <ac:spMkLst>
            <pc:docMk/>
            <pc:sldMk cId="2733767975" sldId="282"/>
            <ac:spMk id="16" creationId="{48E7A02D-5A7C-460E-AE8C-C4B1E8FB88FF}"/>
          </ac:spMkLst>
        </pc:spChg>
        <pc:spChg chg="add mod">
          <ac:chgData name="Lauren Kearney" userId="b4143d71-0b4c-487b-ad54-94c3c8f1ceb9" providerId="ADAL" clId="{A8232ED7-C8D3-464B-A96A-EE0674C4FC1A}" dt="2023-09-06T10:05:58.036" v="29" actId="1076"/>
          <ac:spMkLst>
            <pc:docMk/>
            <pc:sldMk cId="2733767975" sldId="282"/>
            <ac:spMk id="18" creationId="{F5615E9C-90B1-BB66-2912-6D7D9C815F51}"/>
          </ac:spMkLst>
        </pc:spChg>
        <pc:spChg chg="del mod">
          <ac:chgData name="Lauren Kearney" userId="b4143d71-0b4c-487b-ad54-94c3c8f1ceb9" providerId="ADAL" clId="{A8232ED7-C8D3-464B-A96A-EE0674C4FC1A}" dt="2023-09-06T10:04:56" v="11" actId="478"/>
          <ac:spMkLst>
            <pc:docMk/>
            <pc:sldMk cId="2733767975" sldId="282"/>
            <ac:spMk id="19" creationId="{275AFF25-A5E5-1F7C-2249-0D2D3FAEDF5C}"/>
          </ac:spMkLst>
        </pc:spChg>
        <pc:spChg chg="add mod">
          <ac:chgData name="Lauren Kearney" userId="b4143d71-0b4c-487b-ad54-94c3c8f1ceb9" providerId="ADAL" clId="{A8232ED7-C8D3-464B-A96A-EE0674C4FC1A}" dt="2023-09-06T10:05:58.036" v="29" actId="1076"/>
          <ac:spMkLst>
            <pc:docMk/>
            <pc:sldMk cId="2733767975" sldId="282"/>
            <ac:spMk id="23" creationId="{4870F3E1-990C-E868-2E94-EF49E7B16290}"/>
          </ac:spMkLst>
        </pc:spChg>
        <pc:spChg chg="add mod">
          <ac:chgData name="Lauren Kearney" userId="b4143d71-0b4c-487b-ad54-94c3c8f1ceb9" providerId="ADAL" clId="{A8232ED7-C8D3-464B-A96A-EE0674C4FC1A}" dt="2023-09-06T10:05:58.036" v="29" actId="1076"/>
          <ac:spMkLst>
            <pc:docMk/>
            <pc:sldMk cId="2733767975" sldId="282"/>
            <ac:spMk id="24" creationId="{7840F0DF-5E9D-4476-46BA-F110ABB6B0B8}"/>
          </ac:spMkLst>
        </pc:spChg>
        <pc:spChg chg="add mod">
          <ac:chgData name="Lauren Kearney" userId="b4143d71-0b4c-487b-ad54-94c3c8f1ceb9" providerId="ADAL" clId="{A8232ED7-C8D3-464B-A96A-EE0674C4FC1A}" dt="2023-09-06T10:05:58.036" v="29" actId="1076"/>
          <ac:spMkLst>
            <pc:docMk/>
            <pc:sldMk cId="2733767975" sldId="282"/>
            <ac:spMk id="25" creationId="{555F28AB-00F3-A3E5-9F90-38F528865322}"/>
          </ac:spMkLst>
        </pc:spChg>
        <pc:spChg chg="add mod">
          <ac:chgData name="Lauren Kearney" userId="b4143d71-0b4c-487b-ad54-94c3c8f1ceb9" providerId="ADAL" clId="{A8232ED7-C8D3-464B-A96A-EE0674C4FC1A}" dt="2023-09-06T10:05:58.036" v="29" actId="1076"/>
          <ac:spMkLst>
            <pc:docMk/>
            <pc:sldMk cId="2733767975" sldId="282"/>
            <ac:spMk id="26" creationId="{35396275-93B8-6765-EAD9-1A7BB2851960}"/>
          </ac:spMkLst>
        </pc:spChg>
        <pc:spChg chg="add mod">
          <ac:chgData name="Lauren Kearney" userId="b4143d71-0b4c-487b-ad54-94c3c8f1ceb9" providerId="ADAL" clId="{A8232ED7-C8D3-464B-A96A-EE0674C4FC1A}" dt="2023-09-06T10:05:58.036" v="29" actId="1076"/>
          <ac:spMkLst>
            <pc:docMk/>
            <pc:sldMk cId="2733767975" sldId="282"/>
            <ac:spMk id="27" creationId="{20B2E978-2855-AE41-62B6-6D25C715EB83}"/>
          </ac:spMkLst>
        </pc:spChg>
        <pc:grpChg chg="del">
          <ac:chgData name="Lauren Kearney" userId="b4143d71-0b4c-487b-ad54-94c3c8f1ceb9" providerId="ADAL" clId="{A8232ED7-C8D3-464B-A96A-EE0674C4FC1A}" dt="2023-09-06T10:05:11.875" v="16" actId="478"/>
          <ac:grpSpMkLst>
            <pc:docMk/>
            <pc:sldMk cId="2733767975" sldId="282"/>
            <ac:grpSpMk id="20" creationId="{95819644-95EC-DB53-5EDA-04DD28F98451}"/>
          </ac:grpSpMkLst>
        </pc:grpChg>
      </pc:sldChg>
      <pc:sldChg chg="del">
        <pc:chgData name="Lauren Kearney" userId="b4143d71-0b4c-487b-ad54-94c3c8f1ceb9" providerId="ADAL" clId="{A8232ED7-C8D3-464B-A96A-EE0674C4FC1A}" dt="2023-09-06T10:20:02.562" v="166" actId="47"/>
        <pc:sldMkLst>
          <pc:docMk/>
          <pc:sldMk cId="1076246983" sldId="283"/>
        </pc:sldMkLst>
      </pc:sldChg>
      <pc:sldChg chg="del">
        <pc:chgData name="Lauren Kearney" userId="b4143d71-0b4c-487b-ad54-94c3c8f1ceb9" providerId="ADAL" clId="{A8232ED7-C8D3-464B-A96A-EE0674C4FC1A}" dt="2023-09-06T10:20:05.116" v="167" actId="47"/>
        <pc:sldMkLst>
          <pc:docMk/>
          <pc:sldMk cId="3674520616" sldId="284"/>
        </pc:sldMkLst>
      </pc:sldChg>
      <pc:sldChg chg="modSp mod modNotesTx">
        <pc:chgData name="Lauren Kearney" userId="b4143d71-0b4c-487b-ad54-94c3c8f1ceb9" providerId="ADAL" clId="{A8232ED7-C8D3-464B-A96A-EE0674C4FC1A}" dt="2023-09-06T10:11:13.193" v="148" actId="1076"/>
        <pc:sldMkLst>
          <pc:docMk/>
          <pc:sldMk cId="1675956024" sldId="285"/>
        </pc:sldMkLst>
        <pc:spChg chg="mod">
          <ac:chgData name="Lauren Kearney" userId="b4143d71-0b4c-487b-ad54-94c3c8f1ceb9" providerId="ADAL" clId="{A8232ED7-C8D3-464B-A96A-EE0674C4FC1A}" dt="2023-09-06T10:11:13.193" v="148" actId="1076"/>
          <ac:spMkLst>
            <pc:docMk/>
            <pc:sldMk cId="1675956024" sldId="285"/>
            <ac:spMk id="24" creationId="{94A27720-7050-FFB0-AF51-E125B6007BC7}"/>
          </ac:spMkLst>
        </pc:spChg>
      </pc:sldChg>
      <pc:sldChg chg="modSp add mod modAnim">
        <pc:chgData name="Lauren Kearney" userId="b4143d71-0b4c-487b-ad54-94c3c8f1ceb9" providerId="ADAL" clId="{A8232ED7-C8D3-464B-A96A-EE0674C4FC1A}" dt="2023-09-06T10:34:04.225" v="233"/>
        <pc:sldMkLst>
          <pc:docMk/>
          <pc:sldMk cId="2952272772" sldId="286"/>
        </pc:sldMkLst>
        <pc:spChg chg="mod">
          <ac:chgData name="Lauren Kearney" userId="b4143d71-0b4c-487b-ad54-94c3c8f1ceb9" providerId="ADAL" clId="{A8232ED7-C8D3-464B-A96A-EE0674C4FC1A}" dt="2023-09-06T10:06:21.180" v="33" actId="404"/>
          <ac:spMkLst>
            <pc:docMk/>
            <pc:sldMk cId="2952272772" sldId="286"/>
            <ac:spMk id="7" creationId="{9395C6ED-B071-900B-F9B1-86A6E7D9DBCB}"/>
          </ac:spMkLst>
        </pc:spChg>
        <pc:spChg chg="mod">
          <ac:chgData name="Lauren Kearney" userId="b4143d71-0b4c-487b-ad54-94c3c8f1ceb9" providerId="ADAL" clId="{A8232ED7-C8D3-464B-A96A-EE0674C4FC1A}" dt="2023-09-06T10:18:33.078" v="165" actId="14100"/>
          <ac:spMkLst>
            <pc:docMk/>
            <pc:sldMk cId="2952272772" sldId="286"/>
            <ac:spMk id="9" creationId="{C142C84B-CE6E-385E-67E4-40323C4E4174}"/>
          </ac:spMkLst>
        </pc:spChg>
        <pc:spChg chg="mod">
          <ac:chgData name="Lauren Kearney" userId="b4143d71-0b4c-487b-ad54-94c3c8f1ceb9" providerId="ADAL" clId="{A8232ED7-C8D3-464B-A96A-EE0674C4FC1A}" dt="2023-09-06T10:18:28.606" v="164" actId="14100"/>
          <ac:spMkLst>
            <pc:docMk/>
            <pc:sldMk cId="2952272772" sldId="286"/>
            <ac:spMk id="13" creationId="{2BAFF93B-0239-9A4F-75CF-9DB03676DB4E}"/>
          </ac:spMkLst>
        </pc:spChg>
        <pc:spChg chg="mod">
          <ac:chgData name="Lauren Kearney" userId="b4143d71-0b4c-487b-ad54-94c3c8f1ceb9" providerId="ADAL" clId="{A8232ED7-C8D3-464B-A96A-EE0674C4FC1A}" dt="2023-09-06T10:16:44.327" v="155" actId="1076"/>
          <ac:spMkLst>
            <pc:docMk/>
            <pc:sldMk cId="2952272772" sldId="286"/>
            <ac:spMk id="16" creationId="{48E7A02D-5A7C-460E-AE8C-C4B1E8FB88FF}"/>
          </ac:spMkLst>
        </pc:spChg>
      </pc:sldChg>
    </pc:docChg>
  </pc:docChgLst>
  <pc:docChgLst>
    <pc:chgData name="Tina Renshaw BA Hons (Oxon), MA (Oxon), PGCE, PGCHRM" userId="94dc95e1-b3b7-4783-9628-eae13940e46e" providerId="ADAL" clId="{F1A12E4E-9C29-2B47-A2B0-C3BE7A7F0415}"/>
    <pc:docChg chg="">
      <pc:chgData name="Tina Renshaw BA Hons (Oxon), MA (Oxon), PGCE, PGCHRM" userId="94dc95e1-b3b7-4783-9628-eae13940e46e" providerId="ADAL" clId="{F1A12E4E-9C29-2B47-A2B0-C3BE7A7F0415}" dt="2023-09-07T10:30:19.636" v="0"/>
      <pc:docMkLst>
        <pc:docMk/>
      </pc:docMkLst>
      <pc:sldChg chg="modCm">
        <pc:chgData name="Tina Renshaw BA Hons (Oxon), MA (Oxon), PGCE, PGCHRM" userId="94dc95e1-b3b7-4783-9628-eae13940e46e" providerId="ADAL" clId="{F1A12E4E-9C29-2B47-A2B0-C3BE7A7F0415}" dt="2023-09-07T10:30:19.636" v="0"/>
        <pc:sldMkLst>
          <pc:docMk/>
          <pc:sldMk cId="2026587488" sldId="274"/>
        </pc:sldMkLst>
        <pc:extLst>
          <p:ext xmlns:p="http://schemas.openxmlformats.org/presentationml/2006/main" uri="{D6D511B9-2390-475A-947B-AFAB55BFBCF1}">
            <pc226:cmChg xmlns:pc226="http://schemas.microsoft.com/office/powerpoint/2022/06/main/command" chg="">
              <pc226:chgData name="Tina Renshaw BA Hons (Oxon), MA (Oxon), PGCE, PGCHRM" userId="94dc95e1-b3b7-4783-9628-eae13940e46e" providerId="ADAL" clId="{F1A12E4E-9C29-2B47-A2B0-C3BE7A7F0415}" dt="2023-09-07T10:30:19.636" v="0"/>
              <pc2:cmMkLst xmlns:pc2="http://schemas.microsoft.com/office/powerpoint/2019/9/main/command">
                <pc:docMk/>
                <pc:sldMk cId="2026587488" sldId="274"/>
                <pc2:cmMk id="{7AD0DFD9-2380-446B-8D87-F099ED278998}"/>
              </pc2:cmMkLst>
              <pc226:cmRplyChg chg="add">
                <pc226:chgData name="Tina Renshaw BA Hons (Oxon), MA (Oxon), PGCE, PGCHRM" userId="94dc95e1-b3b7-4783-9628-eae13940e46e" providerId="ADAL" clId="{F1A12E4E-9C29-2B47-A2B0-C3BE7A7F0415}" dt="2023-09-07T10:30:19.636" v="0"/>
                <pc2:cmRplyMkLst xmlns:pc2="http://schemas.microsoft.com/office/powerpoint/2019/9/main/command">
                  <pc:docMk/>
                  <pc:sldMk cId="2026587488" sldId="274"/>
                  <pc2:cmMk id="{7AD0DFD9-2380-446B-8D87-F099ED278998}"/>
                  <pc2:cmRplyMk id="{5C300947-44F7-9444-812B-204217AF0027}"/>
                </pc2:cmRplyMkLst>
              </pc226:cmRplyChg>
            </pc226:cmChg>
          </p:ext>
        </pc:ext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2/2/2024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02/02/2024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a:p>
        </p:txBody>
      </p:sp>
    </p:spTree>
    <p:extLst>
      <p:ext uri="{BB962C8B-B14F-4D97-AF65-F5344CB8AC3E}">
        <p14:creationId xmlns:p14="http://schemas.microsoft.com/office/powerpoint/2010/main" val="620970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1314934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3809447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 new footage</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3931795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 1</a:t>
            </a:r>
            <a:r>
              <a:rPr lang="en-GB" dirty="0"/>
              <a:t>: Whilst using humour is a really good way to showcase your personality and break the ice, you also need to make sure you are meeting the </a:t>
            </a:r>
            <a:r>
              <a:rPr lang="en-GB" b="1" dirty="0"/>
              <a:t>purpose</a:t>
            </a:r>
            <a:r>
              <a:rPr lang="en-GB" b="0" dirty="0"/>
              <a:t> of the question. Whilst this answer does reveal a skill and tells the interviewer that you have a good sense of humour, it doesn’t really answer the question. You could turn this answer around by adding that your greatest </a:t>
            </a:r>
            <a:r>
              <a:rPr lang="en-GB" b="1" dirty="0"/>
              <a:t>strength</a:t>
            </a:r>
            <a:r>
              <a:rPr lang="en-GB" b="0" dirty="0"/>
              <a:t> is finding ways to cheer people up and make them smile! Perhaps you see a future for yourself in comedy. </a:t>
            </a:r>
          </a:p>
          <a:p>
            <a:endParaRPr lang="en-GB" b="0" dirty="0"/>
          </a:p>
          <a:p>
            <a:r>
              <a:rPr lang="en-GB" b="1" dirty="0"/>
              <a:t>Answer 2: </a:t>
            </a:r>
            <a:r>
              <a:rPr lang="en-GB" b="0" dirty="0"/>
              <a:t>While it's great to have talents and hobbies, this answer </a:t>
            </a:r>
            <a:r>
              <a:rPr lang="en-GB" b="1" dirty="0"/>
              <a:t>is irrelevant </a:t>
            </a:r>
            <a:r>
              <a:rPr lang="en-GB" b="0" dirty="0"/>
              <a:t>to the context of an interview and doesn't address the question about personal strengths. To make this answer more </a:t>
            </a:r>
            <a:r>
              <a:rPr lang="en-GB" b="1" dirty="0"/>
              <a:t>relevant</a:t>
            </a:r>
            <a:r>
              <a:rPr lang="en-GB" b="0" dirty="0"/>
              <a:t> you might talk about how much time you dedicate to singing, and how your strength lies in your commitment to achieving your goals and your focus on something you are passionate about.</a:t>
            </a:r>
          </a:p>
          <a:p>
            <a:endParaRPr lang="en-GB" b="0" dirty="0"/>
          </a:p>
          <a:p>
            <a:r>
              <a:rPr lang="en-GB" b="1" dirty="0"/>
              <a:t>Answer 3: </a:t>
            </a:r>
            <a:r>
              <a:rPr lang="en-GB" b="0" dirty="0"/>
              <a:t>This answer is </a:t>
            </a:r>
            <a:r>
              <a:rPr lang="en-GB" b="1" dirty="0"/>
              <a:t>not appropriate </a:t>
            </a:r>
            <a:r>
              <a:rPr lang="en-GB" b="0" dirty="0"/>
              <a:t>and </a:t>
            </a:r>
            <a:r>
              <a:rPr lang="en-GB" b="1" dirty="0"/>
              <a:t>misses the point </a:t>
            </a:r>
            <a:r>
              <a:rPr lang="en-GB" b="0" dirty="0"/>
              <a:t>of the question. Whilst a person giving this answer might be honest, the response does not paint them in a positive light. It suggests that they are manipulative and selfish – these are not qualities you want to be suggesting to an interviewer. The point of the question is to showcase your strengths. There are ways of discussing intelligence and achieving goals without sounding arrogant or manipulative. For example, a better response would be “My greatest strength is my ability to think in ways that other people might not. I feel like I am able to see solutions to problems that others might miss, which helps me to reach my goals and to work in ways that I enjoy.”</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6078612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ESB-RES-C208 L1G2-Speech for Employability-2.3-PPT–Respond to interview questions</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ESB-RES-C208 L1G2-Speech for Employability-2.3-PPT–Respond to interview questions</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ESB-RES-C208 L1G2-Speech for Employability-2.3-PPT–Respond to interview questions</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ESB-RES-C208 L1G2-Speech for Employability-2.3-PPT–Respond to interview questions</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ESB-RES-C208 L1G2-Speech for Employability-2.3-PPT–Respond to interview questions</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ESB-RES-C208 L1G2-Speech for Employability-2.3-PPT–Respond to interview questions</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GX-p7xY3EW4?feature=oembed" TargetMode="External"/><Relationship Id="rId6" Type="http://schemas.openxmlformats.org/officeDocument/2006/relationships/image" Target="../media/image3.png"/><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V5atclb0y60?feature=oembed" TargetMode="Externa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195736" y="6356351"/>
            <a:ext cx="3528392"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052736"/>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2 – Take part in an interview</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191683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practise responding to interview questions</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008690"/>
            <a:ext cx="8496944" cy="307136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endParaRPr lang="en-GB" b="1" i="1" dirty="0"/>
          </a:p>
          <a:p>
            <a:pPr marL="285750" indent="-285750">
              <a:buFont typeface="Arial" panose="020B0604020202020204" pitchFamily="34" charset="0"/>
              <a:buChar char="•"/>
            </a:pPr>
            <a:r>
              <a:rPr lang="en-GB" sz="1600" i="1" dirty="0"/>
              <a:t>Explored the sorts of questions you might be asked</a:t>
            </a:r>
          </a:p>
          <a:p>
            <a:pPr marL="285750" indent="-285750">
              <a:buFont typeface="Arial" panose="020B0604020202020204" pitchFamily="34" charset="0"/>
              <a:buChar char="•"/>
            </a:pPr>
            <a:r>
              <a:rPr lang="en-GB" sz="1600" i="1" dirty="0"/>
              <a:t>Answered questions designed to make you think on your feet</a:t>
            </a:r>
          </a:p>
          <a:p>
            <a:pPr marL="285750" indent="-285750">
              <a:buFont typeface="Arial" panose="020B0604020202020204" pitchFamily="34" charset="0"/>
              <a:buChar char="•"/>
            </a:pPr>
            <a:r>
              <a:rPr lang="en-GB" sz="1600" i="1" dirty="0"/>
              <a:t>Defined the difference between brief and full answers</a:t>
            </a:r>
          </a:p>
          <a:p>
            <a:pPr marL="285750" indent="-285750">
              <a:buFont typeface="Arial" panose="020B0604020202020204" pitchFamily="34" charset="0"/>
              <a:buChar char="•"/>
            </a:pPr>
            <a:r>
              <a:rPr lang="en-GB" sz="1600" i="1" dirty="0"/>
              <a:t>Thought about what makes a response pertinent</a:t>
            </a:r>
          </a:p>
          <a:p>
            <a:r>
              <a:rPr lang="en-GB" i="1" dirty="0"/>
              <a:t/>
            </a:r>
            <a:br>
              <a:rPr lang="en-GB" i="1" dirty="0"/>
            </a:br>
            <a:endParaRPr lang="en-GB" i="1" dirty="0"/>
          </a:p>
          <a:p>
            <a:pPr marL="285750" indent="-285750">
              <a:buFont typeface="Arial" panose="020B0604020202020204" pitchFamily="34" charset="0"/>
              <a:buChar char="•"/>
            </a:pPr>
            <a:endParaRPr lang="en-GB" sz="1600" dirty="0"/>
          </a:p>
        </p:txBody>
      </p:sp>
      <p:pic>
        <p:nvPicPr>
          <p:cNvPr id="7" name="Picture 6">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7100" y="6194073"/>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DC9C2-0632-2496-DDB3-CD90BDC5508B}"/>
              </a:ext>
            </a:extLst>
          </p:cNvPr>
          <p:cNvSpPr>
            <a:spLocks noGrp="1"/>
          </p:cNvSpPr>
          <p:nvPr>
            <p:ph type="title"/>
          </p:nvPr>
        </p:nvSpPr>
        <p:spPr>
          <a:xfrm>
            <a:off x="395536" y="1119660"/>
            <a:ext cx="7886700" cy="720080"/>
          </a:xfrm>
        </p:spPr>
        <p:txBody>
          <a:bodyPr/>
          <a:lstStyle/>
          <a:p>
            <a:r>
              <a:rPr lang="en-GB" b="1" i="1" dirty="0">
                <a:latin typeface="+mn-lt"/>
              </a:rPr>
              <a:t>Brief or Full?</a:t>
            </a:r>
          </a:p>
        </p:txBody>
      </p:sp>
      <p:sp>
        <p:nvSpPr>
          <p:cNvPr id="3" name="Date Placeholder 2">
            <a:extLst>
              <a:ext uri="{FF2B5EF4-FFF2-40B4-BE49-F238E27FC236}">
                <a16:creationId xmlns:a16="http://schemas.microsoft.com/office/drawing/2014/main" id="{FA52E940-EF71-1CFE-4BC8-C47D80E03206}"/>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55EE31B-312D-9954-2BD1-8320AB57C928}"/>
              </a:ext>
            </a:extLst>
          </p:cNvPr>
          <p:cNvSpPr>
            <a:spLocks noGrp="1"/>
          </p:cNvSpPr>
          <p:nvPr>
            <p:ph type="ftr" sz="quarter" idx="11"/>
          </p:nvPr>
        </p:nvSpPr>
        <p:spPr>
          <a:xfrm>
            <a:off x="2236912" y="6356351"/>
            <a:ext cx="3559224"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0E045819-ECE1-6FF9-1424-95C8B7A0E81B}"/>
              </a:ext>
            </a:extLst>
          </p:cNvPr>
          <p:cNvSpPr>
            <a:spLocks noGrp="1"/>
          </p:cNvSpPr>
          <p:nvPr>
            <p:ph type="sldNum" sz="quarter" idx="12"/>
          </p:nvPr>
        </p:nvSpPr>
        <p:spPr/>
        <p:txBody>
          <a:bodyPr/>
          <a:lstStyle/>
          <a:p>
            <a:fld id="{EFC07C4F-4DD7-4452-9CBE-7B4BC77324C7}" type="slidenum">
              <a:rPr lang="en-GB" smtClean="0"/>
              <a:t>10</a:t>
            </a:fld>
            <a:endParaRPr lang="en-GB"/>
          </a:p>
        </p:txBody>
      </p:sp>
      <p:grpSp>
        <p:nvGrpSpPr>
          <p:cNvPr id="7" name="Group 6">
            <a:extLst>
              <a:ext uri="{FF2B5EF4-FFF2-40B4-BE49-F238E27FC236}">
                <a16:creationId xmlns:a16="http://schemas.microsoft.com/office/drawing/2014/main" id="{5B091CA6-EB6D-D0C3-1D5C-58F12289FF69}"/>
              </a:ext>
            </a:extLst>
          </p:cNvPr>
          <p:cNvGrpSpPr/>
          <p:nvPr/>
        </p:nvGrpSpPr>
        <p:grpSpPr>
          <a:xfrm>
            <a:off x="358620" y="1839740"/>
            <a:ext cx="2736304" cy="1666414"/>
            <a:chOff x="1501894" y="5165505"/>
            <a:chExt cx="2186457" cy="1485478"/>
          </a:xfrm>
        </p:grpSpPr>
        <p:pic>
          <p:nvPicPr>
            <p:cNvPr id="8" name="Picture 7">
              <a:extLst>
                <a:ext uri="{FF2B5EF4-FFF2-40B4-BE49-F238E27FC236}">
                  <a16:creationId xmlns:a16="http://schemas.microsoft.com/office/drawing/2014/main" id="{66238C69-5C36-D54A-1C97-04D2EB7FF1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1894" y="5165505"/>
              <a:ext cx="2186457" cy="1485478"/>
            </a:xfrm>
            <a:prstGeom prst="rect">
              <a:avLst/>
            </a:prstGeom>
          </p:spPr>
        </p:pic>
        <p:sp>
          <p:nvSpPr>
            <p:cNvPr id="9" name="TextBox 8">
              <a:extLst>
                <a:ext uri="{FF2B5EF4-FFF2-40B4-BE49-F238E27FC236}">
                  <a16:creationId xmlns:a16="http://schemas.microsoft.com/office/drawing/2014/main" id="{6D0CE0F3-B9BD-8879-3C32-9DF80F540A56}"/>
                </a:ext>
              </a:extLst>
            </p:cNvPr>
            <p:cNvSpPr txBox="1"/>
            <p:nvPr/>
          </p:nvSpPr>
          <p:spPr>
            <a:xfrm>
              <a:off x="1671704" y="5452456"/>
              <a:ext cx="1846838" cy="521281"/>
            </a:xfrm>
            <a:prstGeom prst="rect">
              <a:avLst/>
            </a:prstGeom>
            <a:noFill/>
          </p:spPr>
          <p:txBody>
            <a:bodyPr wrap="square" rtlCol="0">
              <a:spAutoFit/>
            </a:bodyPr>
            <a:lstStyle/>
            <a:p>
              <a:r>
                <a:rPr lang="en-GB" sz="1600" dirty="0"/>
                <a:t>Let’s see how this learner develops her responses. </a:t>
              </a:r>
            </a:p>
          </p:txBody>
        </p:sp>
      </p:grpSp>
      <p:pic>
        <p:nvPicPr>
          <p:cNvPr id="14" name="Online Media 13" title="Employ full interview">
            <a:hlinkClick r:id="" action="ppaction://media"/>
            <a:extLst>
              <a:ext uri="{FF2B5EF4-FFF2-40B4-BE49-F238E27FC236}">
                <a16:creationId xmlns:a16="http://schemas.microsoft.com/office/drawing/2014/main" id="{34409069-B3DC-41BD-E938-E4B94584F427}"/>
              </a:ext>
            </a:extLst>
          </p:cNvPr>
          <p:cNvPicPr>
            <a:picLocks noRot="1" noChangeAspect="1"/>
          </p:cNvPicPr>
          <p:nvPr>
            <a:videoFile r:link="rId1"/>
          </p:nvPr>
        </p:nvPicPr>
        <p:blipFill>
          <a:blip r:embed="rId5"/>
          <a:stretch>
            <a:fillRect/>
          </a:stretch>
        </p:blipFill>
        <p:spPr>
          <a:xfrm>
            <a:off x="3307438" y="2519935"/>
            <a:ext cx="5220881" cy="2949798"/>
          </a:xfrm>
          <a:prstGeom prst="rect">
            <a:avLst/>
          </a:prstGeom>
        </p:spPr>
      </p:pic>
      <p:pic>
        <p:nvPicPr>
          <p:cNvPr id="6" name="Picture 5">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48510" y="6275211"/>
            <a:ext cx="486743" cy="527403"/>
          </a:xfrm>
          <a:prstGeom prst="rect">
            <a:avLst/>
          </a:prstGeom>
        </p:spPr>
      </p:pic>
    </p:spTree>
    <p:extLst>
      <p:ext uri="{BB962C8B-B14F-4D97-AF65-F5344CB8AC3E}">
        <p14:creationId xmlns:p14="http://schemas.microsoft.com/office/powerpoint/2010/main" val="1972775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1682995-0167-B54F-6D88-DF529C0D9321}"/>
              </a:ext>
            </a:extLst>
          </p:cNvPr>
          <p:cNvPicPr>
            <a:picLocks noChangeAspect="1"/>
          </p:cNvPicPr>
          <p:nvPr/>
        </p:nvPicPr>
        <p:blipFill>
          <a:blip r:embed="rId2"/>
          <a:stretch>
            <a:fillRect/>
          </a:stretch>
        </p:blipFill>
        <p:spPr>
          <a:xfrm>
            <a:off x="3979068" y="5027511"/>
            <a:ext cx="1185863" cy="1257301"/>
          </a:xfrm>
          <a:prstGeom prst="rect">
            <a:avLst/>
          </a:prstGeom>
        </p:spPr>
      </p:pic>
      <p:pic>
        <p:nvPicPr>
          <p:cNvPr id="10" name="Picture 9">
            <a:extLst>
              <a:ext uri="{FF2B5EF4-FFF2-40B4-BE49-F238E27FC236}">
                <a16:creationId xmlns:a16="http://schemas.microsoft.com/office/drawing/2014/main" id="{9D920FFC-1FB7-81AA-00C2-11712B617B77}"/>
              </a:ext>
            </a:extLst>
          </p:cNvPr>
          <p:cNvPicPr>
            <a:picLocks noChangeAspect="1"/>
          </p:cNvPicPr>
          <p:nvPr/>
        </p:nvPicPr>
        <p:blipFill>
          <a:blip r:embed="rId3"/>
          <a:stretch>
            <a:fillRect/>
          </a:stretch>
        </p:blipFill>
        <p:spPr>
          <a:xfrm>
            <a:off x="398472" y="4899125"/>
            <a:ext cx="1764047" cy="1471290"/>
          </a:xfrm>
          <a:prstGeom prst="rect">
            <a:avLst/>
          </a:prstGeom>
        </p:spPr>
      </p:pic>
      <p:sp>
        <p:nvSpPr>
          <p:cNvPr id="2" name="Title 1">
            <a:extLst>
              <a:ext uri="{FF2B5EF4-FFF2-40B4-BE49-F238E27FC236}">
                <a16:creationId xmlns:a16="http://schemas.microsoft.com/office/drawing/2014/main" id="{8D498BDD-1830-7698-D195-43E696980F3D}"/>
              </a:ext>
            </a:extLst>
          </p:cNvPr>
          <p:cNvSpPr>
            <a:spLocks noGrp="1"/>
          </p:cNvSpPr>
          <p:nvPr>
            <p:ph type="title"/>
          </p:nvPr>
        </p:nvSpPr>
        <p:spPr>
          <a:xfrm>
            <a:off x="395536" y="1201838"/>
            <a:ext cx="7886700" cy="648072"/>
          </a:xfrm>
        </p:spPr>
        <p:txBody>
          <a:bodyPr/>
          <a:lstStyle/>
          <a:p>
            <a:r>
              <a:rPr lang="en-GB" b="1" i="1" dirty="0">
                <a:latin typeface="+mn-lt"/>
              </a:rPr>
              <a:t>Adding depth and detail</a:t>
            </a:r>
          </a:p>
        </p:txBody>
      </p:sp>
      <p:sp>
        <p:nvSpPr>
          <p:cNvPr id="3" name="Date Placeholder 2">
            <a:extLst>
              <a:ext uri="{FF2B5EF4-FFF2-40B4-BE49-F238E27FC236}">
                <a16:creationId xmlns:a16="http://schemas.microsoft.com/office/drawing/2014/main" id="{AC7021DA-1DA0-761C-AB3B-375551E03CD7}"/>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9D03319-C5C3-172B-C415-480208DC7950}"/>
              </a:ext>
            </a:extLst>
          </p:cNvPr>
          <p:cNvSpPr>
            <a:spLocks noGrp="1"/>
          </p:cNvSpPr>
          <p:nvPr>
            <p:ph type="ftr" sz="quarter" idx="11"/>
          </p:nvPr>
        </p:nvSpPr>
        <p:spPr>
          <a:xfrm>
            <a:off x="2411760" y="6356351"/>
            <a:ext cx="3528392"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44B1ADBB-D8BC-8A64-C392-9D4F3CF13DB0}"/>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6" name="Rectangle 5">
            <a:extLst>
              <a:ext uri="{FF2B5EF4-FFF2-40B4-BE49-F238E27FC236}">
                <a16:creationId xmlns:a16="http://schemas.microsoft.com/office/drawing/2014/main" id="{11451D03-F958-959B-5418-4C503181FA33}"/>
              </a:ext>
            </a:extLst>
          </p:cNvPr>
          <p:cNvSpPr/>
          <p:nvPr/>
        </p:nvSpPr>
        <p:spPr>
          <a:xfrm>
            <a:off x="395536" y="2132856"/>
            <a:ext cx="2376264" cy="2947243"/>
          </a:xfrm>
          <a:prstGeom prst="rect">
            <a:avLst/>
          </a:prstGeom>
          <a:solidFill>
            <a:srgbClr val="FCE784"/>
          </a:solidFill>
          <a:ln>
            <a:noFill/>
          </a:ln>
        </p:spPr>
        <p:style>
          <a:lnRef idx="2">
            <a:schemeClr val="dk1"/>
          </a:lnRef>
          <a:fillRef idx="1">
            <a:schemeClr val="lt1"/>
          </a:fillRef>
          <a:effectRef idx="0">
            <a:schemeClr val="dk1"/>
          </a:effectRef>
          <a:fontRef idx="minor">
            <a:schemeClr val="dk1"/>
          </a:fontRef>
        </p:style>
        <p:txBody>
          <a:bodyPr lIns="108000" tIns="72000" rIns="180000" rtlCol="0" anchor="t"/>
          <a:lstStyle/>
          <a:p>
            <a:pPr algn="ctr"/>
            <a:r>
              <a:rPr lang="en-GB" sz="1200" b="1" i="1" dirty="0">
                <a:solidFill>
                  <a:schemeClr val="tx1"/>
                </a:solidFill>
              </a:rPr>
              <a:t>Provide examples or anecdotes</a:t>
            </a:r>
          </a:p>
          <a:p>
            <a:pPr algn="ctr"/>
            <a:endParaRPr lang="en-GB" sz="1200" b="1" i="1" dirty="0">
              <a:solidFill>
                <a:schemeClr val="tx1"/>
              </a:solidFill>
            </a:endParaRPr>
          </a:p>
          <a:p>
            <a:pPr marL="285750" indent="-285750">
              <a:buFont typeface="Arial" panose="020B0604020202020204" pitchFamily="34" charset="0"/>
              <a:buChar char="•"/>
            </a:pPr>
            <a:r>
              <a:rPr lang="en-GB" sz="1200" dirty="0">
                <a:solidFill>
                  <a:schemeClr val="tx1"/>
                </a:solidFill>
              </a:rPr>
              <a:t>Tell a real-life story about something that happened to add personal and convincing detail to your answer</a:t>
            </a:r>
            <a:br>
              <a:rPr lang="en-GB" sz="1200" dirty="0">
                <a:solidFill>
                  <a:schemeClr val="tx1"/>
                </a:solidFill>
              </a:rPr>
            </a:br>
            <a:endParaRPr lang="en-GB" sz="1200" dirty="0">
              <a:solidFill>
                <a:schemeClr val="tx1"/>
              </a:solidFill>
            </a:endParaRPr>
          </a:p>
          <a:p>
            <a:pPr marL="285750" indent="-285750">
              <a:buFont typeface="Arial" panose="020B0604020202020204" pitchFamily="34" charset="0"/>
              <a:buChar char="•"/>
            </a:pPr>
            <a:r>
              <a:rPr lang="en-GB" sz="1200" dirty="0">
                <a:solidFill>
                  <a:schemeClr val="tx1"/>
                </a:solidFill>
              </a:rPr>
              <a:t>Give examples – if you say you play the guitar, give examples of your favourite songs to play; if you enjoy video games, give examples of your favourite genres</a:t>
            </a:r>
          </a:p>
        </p:txBody>
      </p:sp>
      <p:sp>
        <p:nvSpPr>
          <p:cNvPr id="7" name="Rectangle 6">
            <a:extLst>
              <a:ext uri="{FF2B5EF4-FFF2-40B4-BE49-F238E27FC236}">
                <a16:creationId xmlns:a16="http://schemas.microsoft.com/office/drawing/2014/main" id="{9AC40489-14A4-301D-6815-3626489E3238}"/>
              </a:ext>
            </a:extLst>
          </p:cNvPr>
          <p:cNvSpPr/>
          <p:nvPr/>
        </p:nvSpPr>
        <p:spPr>
          <a:xfrm>
            <a:off x="3311861" y="2132854"/>
            <a:ext cx="2376264" cy="2947243"/>
          </a:xfrm>
          <a:prstGeom prst="rect">
            <a:avLst/>
          </a:prstGeom>
          <a:solidFill>
            <a:srgbClr val="DCEA76"/>
          </a:solidFill>
          <a:ln>
            <a:noFill/>
          </a:ln>
        </p:spPr>
        <p:style>
          <a:lnRef idx="2">
            <a:schemeClr val="dk1"/>
          </a:lnRef>
          <a:fillRef idx="1">
            <a:schemeClr val="lt1"/>
          </a:fillRef>
          <a:effectRef idx="0">
            <a:schemeClr val="dk1"/>
          </a:effectRef>
          <a:fontRef idx="minor">
            <a:schemeClr val="dk1"/>
          </a:fontRef>
        </p:style>
        <p:txBody>
          <a:bodyPr lIns="144000" tIns="72000" rIns="180000" rtlCol="0" anchor="t"/>
          <a:lstStyle/>
          <a:p>
            <a:pPr algn="ctr"/>
            <a:r>
              <a:rPr lang="en-GB" sz="1200" b="1" i="1" dirty="0">
                <a:solidFill>
                  <a:schemeClr val="tx1"/>
                </a:solidFill>
              </a:rPr>
              <a:t>Use the 5Ws and 1H</a:t>
            </a:r>
          </a:p>
          <a:p>
            <a:pPr algn="ctr"/>
            <a:endParaRPr lang="en-GB" sz="1200" b="1" i="1" dirty="0">
              <a:solidFill>
                <a:schemeClr val="tx1"/>
              </a:solidFill>
            </a:endParaRPr>
          </a:p>
          <a:p>
            <a:r>
              <a:rPr lang="en-GB" sz="1200" i="1" dirty="0">
                <a:solidFill>
                  <a:schemeClr val="tx1"/>
                </a:solidFill>
              </a:rPr>
              <a:t>Use these questions to guide your anecdotes, examples and extra details:</a:t>
            </a:r>
          </a:p>
          <a:p>
            <a:pPr algn="ctr"/>
            <a:endParaRPr lang="en-GB" sz="1200" b="1" i="1" dirty="0">
              <a:solidFill>
                <a:schemeClr val="tx1"/>
              </a:solidFill>
            </a:endParaRPr>
          </a:p>
          <a:p>
            <a:pPr marL="285750" indent="-285750">
              <a:buFont typeface="Arial" panose="020B0604020202020204" pitchFamily="34" charset="0"/>
              <a:buChar char="•"/>
            </a:pPr>
            <a:r>
              <a:rPr lang="en-GB" sz="1200" dirty="0">
                <a:solidFill>
                  <a:schemeClr val="tx1"/>
                </a:solidFill>
              </a:rPr>
              <a:t>What?</a:t>
            </a:r>
          </a:p>
          <a:p>
            <a:pPr marL="285750" indent="-285750">
              <a:buFont typeface="Arial" panose="020B0604020202020204" pitchFamily="34" charset="0"/>
              <a:buChar char="•"/>
            </a:pPr>
            <a:r>
              <a:rPr lang="en-GB" sz="1200" dirty="0">
                <a:solidFill>
                  <a:schemeClr val="tx1"/>
                </a:solidFill>
              </a:rPr>
              <a:t>Where?</a:t>
            </a:r>
          </a:p>
          <a:p>
            <a:pPr marL="285750" indent="-285750">
              <a:buFont typeface="Arial" panose="020B0604020202020204" pitchFamily="34" charset="0"/>
              <a:buChar char="•"/>
            </a:pPr>
            <a:r>
              <a:rPr lang="en-GB" sz="1200" dirty="0">
                <a:solidFill>
                  <a:schemeClr val="tx1"/>
                </a:solidFill>
              </a:rPr>
              <a:t>When?</a:t>
            </a:r>
          </a:p>
          <a:p>
            <a:pPr marL="285750" indent="-285750">
              <a:buFont typeface="Arial" panose="020B0604020202020204" pitchFamily="34" charset="0"/>
              <a:buChar char="•"/>
            </a:pPr>
            <a:r>
              <a:rPr lang="en-GB" sz="1200" dirty="0">
                <a:solidFill>
                  <a:schemeClr val="tx1"/>
                </a:solidFill>
              </a:rPr>
              <a:t>Who?</a:t>
            </a:r>
          </a:p>
          <a:p>
            <a:pPr marL="285750" indent="-285750">
              <a:buFont typeface="Arial" panose="020B0604020202020204" pitchFamily="34" charset="0"/>
              <a:buChar char="•"/>
            </a:pPr>
            <a:r>
              <a:rPr lang="en-GB" sz="1200" dirty="0">
                <a:solidFill>
                  <a:schemeClr val="tx1"/>
                </a:solidFill>
              </a:rPr>
              <a:t>Why?</a:t>
            </a:r>
          </a:p>
          <a:p>
            <a:pPr marL="285750" indent="-285750">
              <a:buFont typeface="Arial" panose="020B0604020202020204" pitchFamily="34" charset="0"/>
              <a:buChar char="•"/>
            </a:pPr>
            <a:r>
              <a:rPr lang="en-GB" sz="1200" dirty="0">
                <a:solidFill>
                  <a:schemeClr val="tx1"/>
                </a:solidFill>
              </a:rPr>
              <a:t>How?</a:t>
            </a:r>
          </a:p>
        </p:txBody>
      </p:sp>
      <p:sp>
        <p:nvSpPr>
          <p:cNvPr id="8" name="Rectangle 7">
            <a:extLst>
              <a:ext uri="{FF2B5EF4-FFF2-40B4-BE49-F238E27FC236}">
                <a16:creationId xmlns:a16="http://schemas.microsoft.com/office/drawing/2014/main" id="{33AEE57B-D352-8888-72D0-2CFEC819030E}"/>
              </a:ext>
            </a:extLst>
          </p:cNvPr>
          <p:cNvSpPr/>
          <p:nvPr/>
        </p:nvSpPr>
        <p:spPr>
          <a:xfrm>
            <a:off x="6228186" y="2132855"/>
            <a:ext cx="2376264" cy="2947243"/>
          </a:xfrm>
          <a:prstGeom prst="rect">
            <a:avLst/>
          </a:prstGeom>
          <a:solidFill>
            <a:srgbClr val="FAC794"/>
          </a:solidFill>
          <a:ln>
            <a:noFill/>
          </a:ln>
        </p:spPr>
        <p:style>
          <a:lnRef idx="2">
            <a:schemeClr val="dk1"/>
          </a:lnRef>
          <a:fillRef idx="1">
            <a:schemeClr val="lt1"/>
          </a:fillRef>
          <a:effectRef idx="0">
            <a:schemeClr val="dk1"/>
          </a:effectRef>
          <a:fontRef idx="minor">
            <a:schemeClr val="dk1"/>
          </a:fontRef>
        </p:style>
        <p:txBody>
          <a:bodyPr lIns="108000" tIns="72000" rIns="180000" rtlCol="0" anchor="t"/>
          <a:lstStyle/>
          <a:p>
            <a:pPr algn="ctr"/>
            <a:r>
              <a:rPr lang="en-GB" sz="1200" b="1" i="1" dirty="0">
                <a:solidFill>
                  <a:schemeClr val="tx1"/>
                </a:solidFill>
              </a:rPr>
              <a:t>Ask yourself questions</a:t>
            </a:r>
          </a:p>
          <a:p>
            <a:pPr algn="ctr"/>
            <a:endParaRPr lang="en-GB" sz="1200" b="1" i="1" dirty="0">
              <a:solidFill>
                <a:schemeClr val="tx1"/>
              </a:solidFill>
            </a:endParaRPr>
          </a:p>
          <a:p>
            <a:r>
              <a:rPr lang="en-GB" sz="1200" i="1" dirty="0">
                <a:solidFill>
                  <a:schemeClr val="tx1"/>
                </a:solidFill>
              </a:rPr>
              <a:t>Ask yourself questions to make sure you are focusing on your skills and strengths:</a:t>
            </a:r>
          </a:p>
          <a:p>
            <a:endParaRPr lang="en-GB" sz="1100" i="1" dirty="0">
              <a:solidFill>
                <a:schemeClr val="tx1"/>
              </a:solidFill>
            </a:endParaRPr>
          </a:p>
          <a:p>
            <a:pPr marL="285750" indent="-285750">
              <a:buFont typeface="Arial" panose="020B0604020202020204" pitchFamily="34" charset="0"/>
              <a:buChar char="•"/>
            </a:pPr>
            <a:r>
              <a:rPr lang="en-GB" sz="1150" dirty="0">
                <a:solidFill>
                  <a:schemeClr val="tx1"/>
                </a:solidFill>
              </a:rPr>
              <a:t>Why did I take that approach?</a:t>
            </a:r>
          </a:p>
          <a:p>
            <a:pPr marL="285750" indent="-285750">
              <a:buFont typeface="Arial" panose="020B0604020202020204" pitchFamily="34" charset="0"/>
              <a:buChar char="•"/>
            </a:pPr>
            <a:r>
              <a:rPr lang="en-GB" sz="1150" dirty="0">
                <a:solidFill>
                  <a:schemeClr val="tx1"/>
                </a:solidFill>
              </a:rPr>
              <a:t>What did/do I learn from that experience?</a:t>
            </a:r>
          </a:p>
          <a:p>
            <a:pPr marL="285750" indent="-285750">
              <a:buFont typeface="Arial" panose="020B0604020202020204" pitchFamily="34" charset="0"/>
              <a:buChar char="•"/>
            </a:pPr>
            <a:r>
              <a:rPr lang="en-GB" sz="1150" dirty="0">
                <a:solidFill>
                  <a:schemeClr val="tx1"/>
                </a:solidFill>
              </a:rPr>
              <a:t>What does this say about me?</a:t>
            </a:r>
          </a:p>
          <a:p>
            <a:pPr marL="285750" indent="-285750">
              <a:buFont typeface="Arial" panose="020B0604020202020204" pitchFamily="34" charset="0"/>
              <a:buChar char="•"/>
            </a:pPr>
            <a:r>
              <a:rPr lang="en-GB" sz="1150" dirty="0">
                <a:solidFill>
                  <a:schemeClr val="tx1"/>
                </a:solidFill>
              </a:rPr>
              <a:t>How could I have done that differently?</a:t>
            </a:r>
          </a:p>
          <a:p>
            <a:pPr marL="285750" indent="-285750">
              <a:buFont typeface="Arial" panose="020B0604020202020204" pitchFamily="34" charset="0"/>
              <a:buChar char="•"/>
            </a:pPr>
            <a:r>
              <a:rPr lang="en-GB" sz="1150" dirty="0">
                <a:solidFill>
                  <a:schemeClr val="tx1"/>
                </a:solidFill>
              </a:rPr>
              <a:t>How will this impact my future</a:t>
            </a:r>
            <a:r>
              <a:rPr lang="en-GB" sz="1100" dirty="0">
                <a:solidFill>
                  <a:schemeClr val="tx1"/>
                </a:solidFill>
              </a:rPr>
              <a:t>?</a:t>
            </a:r>
          </a:p>
          <a:p>
            <a:endParaRPr lang="en-GB" sz="1100" dirty="0">
              <a:solidFill>
                <a:schemeClr val="tx1"/>
              </a:solidFill>
            </a:endParaRPr>
          </a:p>
          <a:p>
            <a:pPr marL="285750" indent="-285750">
              <a:buFont typeface="Arial" panose="020B0604020202020204" pitchFamily="34" charset="0"/>
              <a:buChar char="•"/>
            </a:pPr>
            <a:endParaRPr lang="en-GB" sz="1100" dirty="0">
              <a:solidFill>
                <a:schemeClr val="tx1"/>
              </a:solidFill>
            </a:endParaRPr>
          </a:p>
          <a:p>
            <a:pPr marL="285750" indent="-285750">
              <a:buFont typeface="Arial" panose="020B0604020202020204" pitchFamily="34" charset="0"/>
              <a:buChar char="•"/>
            </a:pPr>
            <a:endParaRPr lang="en-GB" sz="1200" i="1" dirty="0">
              <a:solidFill>
                <a:schemeClr val="tx1"/>
              </a:solidFill>
            </a:endParaRPr>
          </a:p>
        </p:txBody>
      </p:sp>
      <p:pic>
        <p:nvPicPr>
          <p:cNvPr id="11" name="Picture 10">
            <a:extLst>
              <a:ext uri="{FF2B5EF4-FFF2-40B4-BE49-F238E27FC236}">
                <a16:creationId xmlns:a16="http://schemas.microsoft.com/office/drawing/2014/main" id="{69E3DB74-6FAA-D7DA-A69D-293468E5E38B}"/>
              </a:ext>
            </a:extLst>
          </p:cNvPr>
          <p:cNvPicPr>
            <a:picLocks noChangeAspect="1"/>
          </p:cNvPicPr>
          <p:nvPr/>
        </p:nvPicPr>
        <p:blipFill>
          <a:blip r:embed="rId4"/>
          <a:stretch>
            <a:fillRect/>
          </a:stretch>
        </p:blipFill>
        <p:spPr>
          <a:xfrm>
            <a:off x="6414743" y="5264717"/>
            <a:ext cx="1867493" cy="998703"/>
          </a:xfrm>
          <a:prstGeom prst="rect">
            <a:avLst/>
          </a:prstGeom>
        </p:spPr>
      </p:pic>
      <p:pic>
        <p:nvPicPr>
          <p:cNvPr id="9" name="Picture 8">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1683" y="6275211"/>
            <a:ext cx="486743" cy="527403"/>
          </a:xfrm>
          <a:prstGeom prst="rect">
            <a:avLst/>
          </a:prstGeom>
        </p:spPr>
      </p:pic>
    </p:spTree>
    <p:extLst>
      <p:ext uri="{BB962C8B-B14F-4D97-AF65-F5344CB8AC3E}">
        <p14:creationId xmlns:p14="http://schemas.microsoft.com/office/powerpoint/2010/main" val="3509126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DC9C2-0632-2496-DDB3-CD90BDC5508B}"/>
              </a:ext>
            </a:extLst>
          </p:cNvPr>
          <p:cNvSpPr>
            <a:spLocks noGrp="1"/>
          </p:cNvSpPr>
          <p:nvPr>
            <p:ph type="title"/>
          </p:nvPr>
        </p:nvSpPr>
        <p:spPr>
          <a:xfrm>
            <a:off x="395536" y="1119660"/>
            <a:ext cx="7886700" cy="720080"/>
          </a:xfrm>
        </p:spPr>
        <p:txBody>
          <a:bodyPr/>
          <a:lstStyle/>
          <a:p>
            <a:r>
              <a:rPr lang="en-GB" b="1" i="1" dirty="0">
                <a:latin typeface="+mn-lt"/>
              </a:rPr>
              <a:t>Brief or Full?</a:t>
            </a:r>
          </a:p>
        </p:txBody>
      </p:sp>
      <p:sp>
        <p:nvSpPr>
          <p:cNvPr id="3" name="Date Placeholder 2">
            <a:extLst>
              <a:ext uri="{FF2B5EF4-FFF2-40B4-BE49-F238E27FC236}">
                <a16:creationId xmlns:a16="http://schemas.microsoft.com/office/drawing/2014/main" id="{FA52E940-EF71-1CFE-4BC8-C47D80E03206}"/>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55EE31B-312D-9954-2BD1-8320AB57C928}"/>
              </a:ext>
            </a:extLst>
          </p:cNvPr>
          <p:cNvSpPr>
            <a:spLocks noGrp="1"/>
          </p:cNvSpPr>
          <p:nvPr>
            <p:ph type="ftr" sz="quarter" idx="11"/>
          </p:nvPr>
        </p:nvSpPr>
        <p:spPr>
          <a:xfrm>
            <a:off x="2411760" y="6356351"/>
            <a:ext cx="3528392" cy="365125"/>
          </a:xfrm>
        </p:spPr>
        <p:txBody>
          <a:bodyPr/>
          <a:lstStyle/>
          <a:p>
            <a:r>
              <a:rPr lang="en-US" dirty="0" smtClean="0"/>
              <a:t>ESB-RES-C208 </a:t>
            </a:r>
          </a:p>
          <a:p>
            <a:r>
              <a:rPr lang="en-US" dirty="0"/>
              <a:t>L</a:t>
            </a:r>
            <a:r>
              <a:rPr lang="en-US" dirty="0" smtClean="0"/>
              <a:t>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0E045819-ECE1-6FF9-1424-95C8B7A0E81B}"/>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10" name="TextBox 9">
            <a:extLst>
              <a:ext uri="{FF2B5EF4-FFF2-40B4-BE49-F238E27FC236}">
                <a16:creationId xmlns:a16="http://schemas.microsoft.com/office/drawing/2014/main" id="{01CCCF7A-5869-DAED-2811-A79E0E5A343F}"/>
              </a:ext>
            </a:extLst>
          </p:cNvPr>
          <p:cNvSpPr txBox="1"/>
          <p:nvPr/>
        </p:nvSpPr>
        <p:spPr>
          <a:xfrm>
            <a:off x="3887079" y="1884288"/>
            <a:ext cx="4608512" cy="307777"/>
          </a:xfrm>
          <a:prstGeom prst="rect">
            <a:avLst/>
          </a:prstGeom>
          <a:solidFill>
            <a:srgbClr val="C4D821"/>
          </a:solidFill>
        </p:spPr>
        <p:txBody>
          <a:bodyPr wrap="square" rtlCol="0">
            <a:spAutoFit/>
          </a:bodyPr>
          <a:lstStyle/>
          <a:p>
            <a:r>
              <a:rPr lang="en-GB" sz="1400" dirty="0"/>
              <a:t>Question: Can you tell me a little about yourself?</a:t>
            </a:r>
          </a:p>
        </p:txBody>
      </p:sp>
      <p:sp>
        <p:nvSpPr>
          <p:cNvPr id="11" name="TextBox 10">
            <a:extLst>
              <a:ext uri="{FF2B5EF4-FFF2-40B4-BE49-F238E27FC236}">
                <a16:creationId xmlns:a16="http://schemas.microsoft.com/office/drawing/2014/main" id="{BC22631B-605E-1EC5-E584-DBAC180FDA97}"/>
              </a:ext>
            </a:extLst>
          </p:cNvPr>
          <p:cNvSpPr txBox="1"/>
          <p:nvPr/>
        </p:nvSpPr>
        <p:spPr>
          <a:xfrm>
            <a:off x="3887079" y="3205167"/>
            <a:ext cx="4608512" cy="307777"/>
          </a:xfrm>
          <a:prstGeom prst="rect">
            <a:avLst/>
          </a:prstGeom>
          <a:solidFill>
            <a:srgbClr val="FBD10A"/>
          </a:solidFill>
        </p:spPr>
        <p:txBody>
          <a:bodyPr wrap="square" rtlCol="0">
            <a:spAutoFit/>
          </a:bodyPr>
          <a:lstStyle/>
          <a:p>
            <a:r>
              <a:rPr lang="en-GB" sz="1400" dirty="0"/>
              <a:t>Question: What is your greatest strength?</a:t>
            </a:r>
          </a:p>
        </p:txBody>
      </p:sp>
      <p:sp>
        <p:nvSpPr>
          <p:cNvPr id="12" name="TextBox 11">
            <a:extLst>
              <a:ext uri="{FF2B5EF4-FFF2-40B4-BE49-F238E27FC236}">
                <a16:creationId xmlns:a16="http://schemas.microsoft.com/office/drawing/2014/main" id="{B5DFE612-FA40-21E0-F13C-0046FF5E6ACE}"/>
              </a:ext>
            </a:extLst>
          </p:cNvPr>
          <p:cNvSpPr txBox="1"/>
          <p:nvPr/>
        </p:nvSpPr>
        <p:spPr>
          <a:xfrm>
            <a:off x="3887079" y="4310603"/>
            <a:ext cx="4608512" cy="523220"/>
          </a:xfrm>
          <a:prstGeom prst="rect">
            <a:avLst/>
          </a:prstGeom>
          <a:solidFill>
            <a:srgbClr val="F58A1D"/>
          </a:solidFill>
        </p:spPr>
        <p:txBody>
          <a:bodyPr wrap="square" rtlCol="0">
            <a:spAutoFit/>
          </a:bodyPr>
          <a:lstStyle/>
          <a:p>
            <a:r>
              <a:rPr lang="en-GB" sz="1400" dirty="0"/>
              <a:t>Question: Describe a challenge you have faced and how you overcame it.</a:t>
            </a:r>
          </a:p>
        </p:txBody>
      </p:sp>
      <p:pic>
        <p:nvPicPr>
          <p:cNvPr id="6" name="Picture 5">
            <a:extLst>
              <a:ext uri="{FF2B5EF4-FFF2-40B4-BE49-F238E27FC236}">
                <a16:creationId xmlns:a16="http://schemas.microsoft.com/office/drawing/2014/main" id="{416E4396-90C6-4149-F32D-89DE543BF1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91394" y="1884288"/>
            <a:ext cx="2736304" cy="1666414"/>
          </a:xfrm>
          <a:prstGeom prst="rect">
            <a:avLst/>
          </a:prstGeom>
        </p:spPr>
      </p:pic>
      <p:sp>
        <p:nvSpPr>
          <p:cNvPr id="13" name="TextBox 12">
            <a:extLst>
              <a:ext uri="{FF2B5EF4-FFF2-40B4-BE49-F238E27FC236}">
                <a16:creationId xmlns:a16="http://schemas.microsoft.com/office/drawing/2014/main" id="{7DEF67EE-F581-8004-39D9-A1C89531E654}"/>
              </a:ext>
            </a:extLst>
          </p:cNvPr>
          <p:cNvSpPr txBox="1"/>
          <p:nvPr/>
        </p:nvSpPr>
        <p:spPr>
          <a:xfrm>
            <a:off x="494878" y="2230066"/>
            <a:ext cx="2529335" cy="584775"/>
          </a:xfrm>
          <a:prstGeom prst="rect">
            <a:avLst/>
          </a:prstGeom>
          <a:noFill/>
        </p:spPr>
        <p:txBody>
          <a:bodyPr wrap="square" rtlCol="0">
            <a:spAutoFit/>
          </a:bodyPr>
          <a:lstStyle/>
          <a:p>
            <a:r>
              <a:rPr lang="en-GB" sz="1600" dirty="0"/>
              <a:t>Now have a go at answering these questions yourselves.</a:t>
            </a:r>
          </a:p>
        </p:txBody>
      </p:sp>
      <p:sp>
        <p:nvSpPr>
          <p:cNvPr id="15" name="Rectangle 14">
            <a:extLst>
              <a:ext uri="{FF2B5EF4-FFF2-40B4-BE49-F238E27FC236}">
                <a16:creationId xmlns:a16="http://schemas.microsoft.com/office/drawing/2014/main" id="{B028B1A8-3FB1-5B7D-69DB-AF98F7453D70}"/>
              </a:ext>
            </a:extLst>
          </p:cNvPr>
          <p:cNvSpPr/>
          <p:nvPr/>
        </p:nvSpPr>
        <p:spPr>
          <a:xfrm>
            <a:off x="395536" y="5804682"/>
            <a:ext cx="8100055" cy="307778"/>
          </a:xfrm>
          <a:prstGeom prst="rect">
            <a:avLst/>
          </a:prstGeom>
          <a:solidFill>
            <a:srgbClr val="E615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i="1" dirty="0"/>
              <a:t>Use the sentence stems in the workbook to give one another constructive feedback. </a:t>
            </a:r>
          </a:p>
        </p:txBody>
      </p:sp>
      <p:pic>
        <p:nvPicPr>
          <p:cNvPr id="14" name="Picture 13">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95591" y="6275211"/>
            <a:ext cx="486743" cy="527403"/>
          </a:xfrm>
          <a:prstGeom prst="rect">
            <a:avLst/>
          </a:prstGeom>
        </p:spPr>
      </p:pic>
    </p:spTree>
    <p:extLst>
      <p:ext uri="{BB962C8B-B14F-4D97-AF65-F5344CB8AC3E}">
        <p14:creationId xmlns:p14="http://schemas.microsoft.com/office/powerpoint/2010/main" val="1903421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39236ED5-3080-FA2E-A9D6-F24EE1CA7DA9}"/>
              </a:ext>
            </a:extLst>
          </p:cNvPr>
          <p:cNvPicPr>
            <a:picLocks noChangeAspect="1"/>
          </p:cNvPicPr>
          <p:nvPr/>
        </p:nvPicPr>
        <p:blipFill>
          <a:blip r:embed="rId3"/>
          <a:stretch>
            <a:fillRect/>
          </a:stretch>
        </p:blipFill>
        <p:spPr>
          <a:xfrm>
            <a:off x="7425847" y="1158438"/>
            <a:ext cx="1568761" cy="1510854"/>
          </a:xfrm>
          <a:prstGeom prst="rect">
            <a:avLst/>
          </a:prstGeom>
        </p:spPr>
      </p:pic>
      <p:sp>
        <p:nvSpPr>
          <p:cNvPr id="2" name="Title 1">
            <a:extLst>
              <a:ext uri="{FF2B5EF4-FFF2-40B4-BE49-F238E27FC236}">
                <a16:creationId xmlns:a16="http://schemas.microsoft.com/office/drawing/2014/main" id="{58059E60-2602-C924-399B-9D1B4F84DDD3}"/>
              </a:ext>
            </a:extLst>
          </p:cNvPr>
          <p:cNvSpPr>
            <a:spLocks noGrp="1"/>
          </p:cNvSpPr>
          <p:nvPr>
            <p:ph type="title"/>
          </p:nvPr>
        </p:nvSpPr>
        <p:spPr>
          <a:xfrm>
            <a:off x="323528" y="1196752"/>
            <a:ext cx="7886700" cy="504055"/>
          </a:xfrm>
        </p:spPr>
        <p:txBody>
          <a:bodyPr>
            <a:normAutofit fontScale="90000"/>
          </a:bodyPr>
          <a:lstStyle/>
          <a:p>
            <a:r>
              <a:rPr lang="en-GB" b="1" i="1" dirty="0">
                <a:latin typeface="+mn-lt"/>
              </a:rPr>
              <a:t>Pertinent or </a:t>
            </a:r>
            <a:r>
              <a:rPr lang="en-GB" b="1" i="1">
                <a:latin typeface="+mn-lt"/>
              </a:rPr>
              <a:t>not pertinent?</a:t>
            </a:r>
            <a:endParaRPr lang="en-GB" b="1" i="1" dirty="0">
              <a:latin typeface="+mn-lt"/>
            </a:endParaRPr>
          </a:p>
        </p:txBody>
      </p:sp>
      <p:sp>
        <p:nvSpPr>
          <p:cNvPr id="3" name="Date Placeholder 2">
            <a:extLst>
              <a:ext uri="{FF2B5EF4-FFF2-40B4-BE49-F238E27FC236}">
                <a16:creationId xmlns:a16="http://schemas.microsoft.com/office/drawing/2014/main" id="{3DF88E17-96F2-AB20-AB0E-05F8F247F34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C78AC539-4B64-F13F-6645-D8CC25113754}"/>
              </a:ext>
            </a:extLst>
          </p:cNvPr>
          <p:cNvSpPr>
            <a:spLocks noGrp="1"/>
          </p:cNvSpPr>
          <p:nvPr>
            <p:ph type="ftr" sz="quarter" idx="11"/>
          </p:nvPr>
        </p:nvSpPr>
        <p:spPr>
          <a:xfrm>
            <a:off x="2411760" y="6356351"/>
            <a:ext cx="3600400"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C473AEE2-871F-95A5-5870-2BB612BAF4D5}"/>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22" name="TextBox 21">
            <a:extLst>
              <a:ext uri="{FF2B5EF4-FFF2-40B4-BE49-F238E27FC236}">
                <a16:creationId xmlns:a16="http://schemas.microsoft.com/office/drawing/2014/main" id="{EDB13A52-9B1F-34CA-13BF-D1B40F2AB5AD}"/>
              </a:ext>
            </a:extLst>
          </p:cNvPr>
          <p:cNvSpPr txBox="1"/>
          <p:nvPr/>
        </p:nvSpPr>
        <p:spPr>
          <a:xfrm>
            <a:off x="320959" y="1814850"/>
            <a:ext cx="5349180" cy="830997"/>
          </a:xfrm>
          <a:prstGeom prst="rect">
            <a:avLst/>
          </a:prstGeom>
          <a:noFill/>
        </p:spPr>
        <p:txBody>
          <a:bodyPr wrap="square" rtlCol="0">
            <a:spAutoFit/>
          </a:bodyPr>
          <a:lstStyle/>
          <a:p>
            <a:r>
              <a:rPr lang="en-GB" sz="1200" dirty="0"/>
              <a:t>To get at least a Pass for this part of the assessment, your answers must be ‘pertinent’. What does that mean?</a:t>
            </a:r>
          </a:p>
          <a:p>
            <a:endParaRPr lang="en-GB" sz="1200" dirty="0"/>
          </a:p>
          <a:p>
            <a:r>
              <a:rPr lang="en-GB" sz="1200" dirty="0"/>
              <a:t>Here are some synonyms to help you understand:</a:t>
            </a:r>
          </a:p>
        </p:txBody>
      </p:sp>
      <p:sp>
        <p:nvSpPr>
          <p:cNvPr id="6" name="Rectangle 5">
            <a:extLst>
              <a:ext uri="{FF2B5EF4-FFF2-40B4-BE49-F238E27FC236}">
                <a16:creationId xmlns:a16="http://schemas.microsoft.com/office/drawing/2014/main" id="{59AC1EC7-63AC-BE24-B91E-25FA1FFE5E54}"/>
              </a:ext>
            </a:extLst>
          </p:cNvPr>
          <p:cNvSpPr/>
          <p:nvPr/>
        </p:nvSpPr>
        <p:spPr>
          <a:xfrm>
            <a:off x="6289948" y="2708920"/>
            <a:ext cx="2386508" cy="504056"/>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rPr>
              <a:t>Relevant</a:t>
            </a:r>
          </a:p>
        </p:txBody>
      </p:sp>
      <p:sp>
        <p:nvSpPr>
          <p:cNvPr id="9" name="Rectangle 8">
            <a:extLst>
              <a:ext uri="{FF2B5EF4-FFF2-40B4-BE49-F238E27FC236}">
                <a16:creationId xmlns:a16="http://schemas.microsoft.com/office/drawing/2014/main" id="{23D029BC-ED1B-5F9C-8EF1-F228433216B0}"/>
              </a:ext>
            </a:extLst>
          </p:cNvPr>
          <p:cNvSpPr/>
          <p:nvPr/>
        </p:nvSpPr>
        <p:spPr>
          <a:xfrm>
            <a:off x="6289948" y="3284984"/>
            <a:ext cx="2386508" cy="504056"/>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rPr>
              <a:t>Suitable</a:t>
            </a:r>
          </a:p>
        </p:txBody>
      </p:sp>
      <p:sp>
        <p:nvSpPr>
          <p:cNvPr id="13" name="Rectangle 12">
            <a:extLst>
              <a:ext uri="{FF2B5EF4-FFF2-40B4-BE49-F238E27FC236}">
                <a16:creationId xmlns:a16="http://schemas.microsoft.com/office/drawing/2014/main" id="{6E0C7DCF-E030-EE17-254F-7F20A387E7A8}"/>
              </a:ext>
            </a:extLst>
          </p:cNvPr>
          <p:cNvSpPr/>
          <p:nvPr/>
        </p:nvSpPr>
        <p:spPr>
          <a:xfrm>
            <a:off x="6289948" y="3861048"/>
            <a:ext cx="2386508" cy="504056"/>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rPr>
              <a:t>Applicable</a:t>
            </a:r>
          </a:p>
        </p:txBody>
      </p:sp>
      <p:sp>
        <p:nvSpPr>
          <p:cNvPr id="16" name="Rectangle 15">
            <a:extLst>
              <a:ext uri="{FF2B5EF4-FFF2-40B4-BE49-F238E27FC236}">
                <a16:creationId xmlns:a16="http://schemas.microsoft.com/office/drawing/2014/main" id="{4913F5E7-ADCE-28AB-44F6-FBF346C448BE}"/>
              </a:ext>
            </a:extLst>
          </p:cNvPr>
          <p:cNvSpPr/>
          <p:nvPr/>
        </p:nvSpPr>
        <p:spPr>
          <a:xfrm>
            <a:off x="6289948" y="4437112"/>
            <a:ext cx="2386508" cy="504056"/>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rPr>
              <a:t>Appropriate</a:t>
            </a:r>
          </a:p>
        </p:txBody>
      </p:sp>
      <p:sp>
        <p:nvSpPr>
          <p:cNvPr id="18" name="Rectangle 17">
            <a:extLst>
              <a:ext uri="{FF2B5EF4-FFF2-40B4-BE49-F238E27FC236}">
                <a16:creationId xmlns:a16="http://schemas.microsoft.com/office/drawing/2014/main" id="{8719313C-DF84-7E08-091D-B6C331E64D31}"/>
              </a:ext>
            </a:extLst>
          </p:cNvPr>
          <p:cNvSpPr/>
          <p:nvPr/>
        </p:nvSpPr>
        <p:spPr>
          <a:xfrm>
            <a:off x="6289948" y="5013176"/>
            <a:ext cx="2386508" cy="504056"/>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rPr>
              <a:t>To the point</a:t>
            </a:r>
          </a:p>
        </p:txBody>
      </p:sp>
      <p:sp>
        <p:nvSpPr>
          <p:cNvPr id="23" name="Rectangle 22">
            <a:extLst>
              <a:ext uri="{FF2B5EF4-FFF2-40B4-BE49-F238E27FC236}">
                <a16:creationId xmlns:a16="http://schemas.microsoft.com/office/drawing/2014/main" id="{4C97D208-E638-4C46-B456-97482116906D}"/>
              </a:ext>
            </a:extLst>
          </p:cNvPr>
          <p:cNvSpPr/>
          <p:nvPr/>
        </p:nvSpPr>
        <p:spPr>
          <a:xfrm>
            <a:off x="6289948" y="5596488"/>
            <a:ext cx="2386508" cy="504056"/>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i="1" dirty="0">
                <a:solidFill>
                  <a:schemeClr val="tx1"/>
                </a:solidFill>
              </a:rPr>
              <a:t>To the purpose</a:t>
            </a:r>
          </a:p>
        </p:txBody>
      </p:sp>
      <p:sp>
        <p:nvSpPr>
          <p:cNvPr id="24" name="TextBox 23">
            <a:extLst>
              <a:ext uri="{FF2B5EF4-FFF2-40B4-BE49-F238E27FC236}">
                <a16:creationId xmlns:a16="http://schemas.microsoft.com/office/drawing/2014/main" id="{94A27720-7050-FFB0-AF51-E125B6007BC7}"/>
              </a:ext>
            </a:extLst>
          </p:cNvPr>
          <p:cNvSpPr txBox="1"/>
          <p:nvPr/>
        </p:nvSpPr>
        <p:spPr>
          <a:xfrm>
            <a:off x="391344" y="2830335"/>
            <a:ext cx="4608512" cy="307777"/>
          </a:xfrm>
          <a:prstGeom prst="rect">
            <a:avLst/>
          </a:prstGeom>
          <a:solidFill>
            <a:srgbClr val="FBD10A"/>
          </a:solidFill>
        </p:spPr>
        <p:txBody>
          <a:bodyPr wrap="square" rtlCol="0">
            <a:spAutoFit/>
          </a:bodyPr>
          <a:lstStyle/>
          <a:p>
            <a:r>
              <a:rPr lang="en-GB" sz="1400" dirty="0"/>
              <a:t>Question: What is your greatest strength?</a:t>
            </a:r>
          </a:p>
        </p:txBody>
      </p:sp>
      <p:sp>
        <p:nvSpPr>
          <p:cNvPr id="25" name="TextBox 24">
            <a:extLst>
              <a:ext uri="{FF2B5EF4-FFF2-40B4-BE49-F238E27FC236}">
                <a16:creationId xmlns:a16="http://schemas.microsoft.com/office/drawing/2014/main" id="{027FA922-45B5-6B06-11D5-9E6E7C1BB7C5}"/>
              </a:ext>
            </a:extLst>
          </p:cNvPr>
          <p:cNvSpPr txBox="1"/>
          <p:nvPr/>
        </p:nvSpPr>
        <p:spPr>
          <a:xfrm>
            <a:off x="320959" y="3300079"/>
            <a:ext cx="5349180" cy="461665"/>
          </a:xfrm>
          <a:prstGeom prst="rect">
            <a:avLst/>
          </a:prstGeom>
          <a:noFill/>
        </p:spPr>
        <p:txBody>
          <a:bodyPr wrap="square" rtlCol="0">
            <a:spAutoFit/>
          </a:bodyPr>
          <a:lstStyle/>
          <a:p>
            <a:r>
              <a:rPr lang="en-GB" sz="1200" dirty="0"/>
              <a:t>For each answer that comes up next, discuss together whether they are ‘pertinent’ answers or not. Use the words on the right to help you explain your ideas. </a:t>
            </a:r>
          </a:p>
        </p:txBody>
      </p:sp>
      <p:sp>
        <p:nvSpPr>
          <p:cNvPr id="26" name="TextBox 25">
            <a:extLst>
              <a:ext uri="{FF2B5EF4-FFF2-40B4-BE49-F238E27FC236}">
                <a16:creationId xmlns:a16="http://schemas.microsoft.com/office/drawing/2014/main" id="{60F24D83-EED9-8469-B062-C06C2904B4F5}"/>
              </a:ext>
            </a:extLst>
          </p:cNvPr>
          <p:cNvSpPr txBox="1"/>
          <p:nvPr/>
        </p:nvSpPr>
        <p:spPr>
          <a:xfrm>
            <a:off x="405532" y="3844190"/>
            <a:ext cx="4670524" cy="523220"/>
          </a:xfrm>
          <a:prstGeom prst="rect">
            <a:avLst/>
          </a:prstGeom>
          <a:solidFill>
            <a:srgbClr val="FCE784"/>
          </a:solidFill>
        </p:spPr>
        <p:txBody>
          <a:bodyPr wrap="square" rtlCol="0">
            <a:spAutoFit/>
          </a:bodyPr>
          <a:lstStyle/>
          <a:p>
            <a:r>
              <a:rPr lang="en-GB" sz="1400" b="1" dirty="0"/>
              <a:t>Answer 1: “</a:t>
            </a:r>
            <a:r>
              <a:rPr lang="en-GB" sz="1400" dirty="0"/>
              <a:t>I'm really good at eating pizza. I can finish a whole pizza by myself in no time. It's like a superpower.”</a:t>
            </a:r>
          </a:p>
        </p:txBody>
      </p:sp>
      <p:sp>
        <p:nvSpPr>
          <p:cNvPr id="27" name="TextBox 26">
            <a:extLst>
              <a:ext uri="{FF2B5EF4-FFF2-40B4-BE49-F238E27FC236}">
                <a16:creationId xmlns:a16="http://schemas.microsoft.com/office/drawing/2014/main" id="{2DF91280-0832-09BA-3607-D41FAC1B5F44}"/>
              </a:ext>
            </a:extLst>
          </p:cNvPr>
          <p:cNvSpPr txBox="1"/>
          <p:nvPr/>
        </p:nvSpPr>
        <p:spPr>
          <a:xfrm>
            <a:off x="391344" y="4541724"/>
            <a:ext cx="4670524" cy="738664"/>
          </a:xfrm>
          <a:prstGeom prst="rect">
            <a:avLst/>
          </a:prstGeom>
          <a:solidFill>
            <a:srgbClr val="FCE784"/>
          </a:solidFill>
        </p:spPr>
        <p:txBody>
          <a:bodyPr wrap="square" rtlCol="0">
            <a:spAutoFit/>
          </a:bodyPr>
          <a:lstStyle/>
          <a:p>
            <a:r>
              <a:rPr lang="en-GB" sz="1400" b="1" dirty="0"/>
              <a:t>Answer 2: </a:t>
            </a:r>
            <a:r>
              <a:rPr lang="en-GB" sz="1400" dirty="0"/>
              <a:t>"I'm an excellent singer. In fact, I won the karaoke contest at my friend's birthday party last month. So, my greatest strength is definitely my singing."</a:t>
            </a:r>
          </a:p>
        </p:txBody>
      </p:sp>
      <p:sp>
        <p:nvSpPr>
          <p:cNvPr id="28" name="TextBox 27">
            <a:extLst>
              <a:ext uri="{FF2B5EF4-FFF2-40B4-BE49-F238E27FC236}">
                <a16:creationId xmlns:a16="http://schemas.microsoft.com/office/drawing/2014/main" id="{87D8D1C0-5E1A-C9EC-8FC7-41B08297B42E}"/>
              </a:ext>
            </a:extLst>
          </p:cNvPr>
          <p:cNvSpPr txBox="1"/>
          <p:nvPr/>
        </p:nvSpPr>
        <p:spPr>
          <a:xfrm>
            <a:off x="391344" y="5454703"/>
            <a:ext cx="4670524" cy="738664"/>
          </a:xfrm>
          <a:prstGeom prst="rect">
            <a:avLst/>
          </a:prstGeom>
          <a:solidFill>
            <a:srgbClr val="FCE784"/>
          </a:solidFill>
        </p:spPr>
        <p:txBody>
          <a:bodyPr wrap="square" rtlCol="0">
            <a:spAutoFit/>
          </a:bodyPr>
          <a:lstStyle/>
          <a:p>
            <a:r>
              <a:rPr lang="en-GB" sz="1400" b="1" dirty="0"/>
              <a:t>Answer 3: </a:t>
            </a:r>
            <a:r>
              <a:rPr lang="en-GB" sz="1400" dirty="0"/>
              <a:t>"My greatest strength is my ability to outsmart people. I've used it to my advantage in the past, and it's helped me get what I want.”</a:t>
            </a:r>
          </a:p>
        </p:txBody>
      </p:sp>
      <p:sp>
        <p:nvSpPr>
          <p:cNvPr id="29" name="TextBox 28">
            <a:extLst>
              <a:ext uri="{FF2B5EF4-FFF2-40B4-BE49-F238E27FC236}">
                <a16:creationId xmlns:a16="http://schemas.microsoft.com/office/drawing/2014/main" id="{021839F2-D04D-0E7F-B76E-D2F2B7283E49}"/>
              </a:ext>
            </a:extLst>
          </p:cNvPr>
          <p:cNvSpPr txBox="1"/>
          <p:nvPr/>
        </p:nvSpPr>
        <p:spPr>
          <a:xfrm>
            <a:off x="6232593" y="2299224"/>
            <a:ext cx="2386508" cy="307777"/>
          </a:xfrm>
          <a:prstGeom prst="rect">
            <a:avLst/>
          </a:prstGeom>
          <a:noFill/>
        </p:spPr>
        <p:txBody>
          <a:bodyPr wrap="square" rtlCol="0">
            <a:spAutoFit/>
          </a:bodyPr>
          <a:lstStyle/>
          <a:p>
            <a:r>
              <a:rPr lang="en-GB" sz="1400" b="1" i="1" dirty="0"/>
              <a:t>Is the answer…?</a:t>
            </a:r>
          </a:p>
        </p:txBody>
      </p:sp>
      <p:pic>
        <p:nvPicPr>
          <p:cNvPr id="7" name="Picture 6">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7865" y="6275211"/>
            <a:ext cx="486743" cy="527403"/>
          </a:xfrm>
          <a:prstGeom prst="rect">
            <a:avLst/>
          </a:prstGeom>
        </p:spPr>
      </p:pic>
    </p:spTree>
    <p:extLst>
      <p:ext uri="{BB962C8B-B14F-4D97-AF65-F5344CB8AC3E}">
        <p14:creationId xmlns:p14="http://schemas.microsoft.com/office/powerpoint/2010/main" val="1675956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3" grpId="0" animBg="1"/>
      <p:bldP spid="16" grpId="0" animBg="1"/>
      <p:bldP spid="18" grpId="0" animBg="1"/>
      <p:bldP spid="23" grpId="0" animBg="1"/>
      <p:bldP spid="24" grpId="0" animBg="1"/>
      <p:bldP spid="25" grpId="0"/>
      <p:bldP spid="26" grpId="0" animBg="1"/>
      <p:bldP spid="27" grpId="0" animBg="1"/>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59E60-2602-C924-399B-9D1B4F84DDD3}"/>
              </a:ext>
            </a:extLst>
          </p:cNvPr>
          <p:cNvSpPr>
            <a:spLocks noGrp="1"/>
          </p:cNvSpPr>
          <p:nvPr>
            <p:ph type="title"/>
          </p:nvPr>
        </p:nvSpPr>
        <p:spPr>
          <a:xfrm>
            <a:off x="323528" y="1196752"/>
            <a:ext cx="7886700" cy="504055"/>
          </a:xfrm>
        </p:spPr>
        <p:txBody>
          <a:bodyPr>
            <a:normAutofit fontScale="90000"/>
          </a:bodyPr>
          <a:lstStyle/>
          <a:p>
            <a:r>
              <a:rPr lang="en-GB" b="1" i="1" dirty="0">
                <a:latin typeface="+mn-lt"/>
              </a:rPr>
              <a:t>Pertinent or not pertinent?</a:t>
            </a:r>
          </a:p>
        </p:txBody>
      </p:sp>
      <p:sp>
        <p:nvSpPr>
          <p:cNvPr id="3" name="Date Placeholder 2">
            <a:extLst>
              <a:ext uri="{FF2B5EF4-FFF2-40B4-BE49-F238E27FC236}">
                <a16:creationId xmlns:a16="http://schemas.microsoft.com/office/drawing/2014/main" id="{3DF88E17-96F2-AB20-AB0E-05F8F247F34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C78AC539-4B64-F13F-6645-D8CC25113754}"/>
              </a:ext>
            </a:extLst>
          </p:cNvPr>
          <p:cNvSpPr>
            <a:spLocks noGrp="1"/>
          </p:cNvSpPr>
          <p:nvPr>
            <p:ph type="ftr" sz="quarter" idx="11"/>
          </p:nvPr>
        </p:nvSpPr>
        <p:spPr>
          <a:xfrm>
            <a:off x="2411760" y="6356351"/>
            <a:ext cx="3528392" cy="365125"/>
          </a:xfrm>
        </p:spPr>
        <p:txBody>
          <a:bodyPr/>
          <a:lstStyle/>
          <a:p>
            <a:r>
              <a:rPr lang="en-US"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C473AEE2-871F-95A5-5870-2BB612BAF4D5}"/>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7" name="TextBox 6">
            <a:extLst>
              <a:ext uri="{FF2B5EF4-FFF2-40B4-BE49-F238E27FC236}">
                <a16:creationId xmlns:a16="http://schemas.microsoft.com/office/drawing/2014/main" id="{9395C6ED-B071-900B-F9B1-86A6E7D9DBCB}"/>
              </a:ext>
            </a:extLst>
          </p:cNvPr>
          <p:cNvSpPr txBox="1"/>
          <p:nvPr/>
        </p:nvSpPr>
        <p:spPr>
          <a:xfrm>
            <a:off x="395536" y="1916832"/>
            <a:ext cx="4968552" cy="338554"/>
          </a:xfrm>
          <a:prstGeom prst="rect">
            <a:avLst/>
          </a:prstGeom>
          <a:noFill/>
        </p:spPr>
        <p:txBody>
          <a:bodyPr wrap="square">
            <a:spAutoFit/>
          </a:bodyPr>
          <a:lstStyle/>
          <a:p>
            <a:r>
              <a:rPr lang="en-GB" sz="1600" i="1" dirty="0">
                <a:effectLst/>
              </a:rPr>
              <a:t>1. Tell me about a time you were proud of yourself:</a:t>
            </a:r>
            <a:endParaRPr lang="en-GB" sz="1600" i="1" dirty="0"/>
          </a:p>
        </p:txBody>
      </p:sp>
      <p:cxnSp>
        <p:nvCxnSpPr>
          <p:cNvPr id="15" name="Straight Connector 14">
            <a:extLst>
              <a:ext uri="{FF2B5EF4-FFF2-40B4-BE49-F238E27FC236}">
                <a16:creationId xmlns:a16="http://schemas.microsoft.com/office/drawing/2014/main" id="{1EFF2534-1299-C844-5DDA-1D76F2C476E8}"/>
              </a:ext>
            </a:extLst>
          </p:cNvPr>
          <p:cNvCxnSpPr/>
          <p:nvPr/>
        </p:nvCxnSpPr>
        <p:spPr>
          <a:xfrm>
            <a:off x="513476" y="5371836"/>
            <a:ext cx="8231934"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644B150C-B7CB-5FCF-6022-8FF0A04074BB}"/>
              </a:ext>
            </a:extLst>
          </p:cNvPr>
          <p:cNvCxnSpPr/>
          <p:nvPr/>
        </p:nvCxnSpPr>
        <p:spPr>
          <a:xfrm>
            <a:off x="513476" y="5011796"/>
            <a:ext cx="0" cy="720080"/>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BE9FAC9-E82F-086B-4EC9-5F9B304EA42E}"/>
              </a:ext>
            </a:extLst>
          </p:cNvPr>
          <p:cNvCxnSpPr/>
          <p:nvPr/>
        </p:nvCxnSpPr>
        <p:spPr>
          <a:xfrm>
            <a:off x="4552076" y="5011796"/>
            <a:ext cx="0" cy="720080"/>
          </a:xfrm>
          <a:prstGeom prst="line">
            <a:avLst/>
          </a:prstGeom>
          <a:ln w="19050"/>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04D26109-FFFD-4EC0-CAD2-098CB126130D}"/>
              </a:ext>
            </a:extLst>
          </p:cNvPr>
          <p:cNvCxnSpPr/>
          <p:nvPr/>
        </p:nvCxnSpPr>
        <p:spPr>
          <a:xfrm>
            <a:off x="8745410" y="5011796"/>
            <a:ext cx="0" cy="720080"/>
          </a:xfrm>
          <a:prstGeom prst="line">
            <a:avLst/>
          </a:prstGeom>
          <a:ln w="19050"/>
        </p:spPr>
        <p:style>
          <a:lnRef idx="1">
            <a:schemeClr val="dk1"/>
          </a:lnRef>
          <a:fillRef idx="0">
            <a:schemeClr val="dk1"/>
          </a:fillRef>
          <a:effectRef idx="0">
            <a:schemeClr val="dk1"/>
          </a:effectRef>
          <a:fontRef idx="minor">
            <a:schemeClr val="tx1"/>
          </a:fontRef>
        </p:style>
      </p:cxnSp>
      <p:sp>
        <p:nvSpPr>
          <p:cNvPr id="12" name="Rectangle 11">
            <a:extLst>
              <a:ext uri="{FF2B5EF4-FFF2-40B4-BE49-F238E27FC236}">
                <a16:creationId xmlns:a16="http://schemas.microsoft.com/office/drawing/2014/main" id="{EC800C1D-C651-E1EA-8CD1-41943EDAEA62}"/>
              </a:ext>
            </a:extLst>
          </p:cNvPr>
          <p:cNvSpPr/>
          <p:nvPr/>
        </p:nvSpPr>
        <p:spPr>
          <a:xfrm>
            <a:off x="12374" y="5711841"/>
            <a:ext cx="1608967" cy="400110"/>
          </a:xfrm>
          <a:prstGeom prst="rect">
            <a:avLst/>
          </a:prstGeom>
          <a:noFill/>
        </p:spPr>
        <p:txBody>
          <a:bodyPr wrap="none" lIns="91440" tIns="45720" rIns="91440" bIns="45720">
            <a:spAutoFit/>
          </a:bodyPr>
          <a:lstStyle/>
          <a:p>
            <a:pPr algn="ctr"/>
            <a:r>
              <a:rPr lang="en-US" sz="2000" b="0" cap="none" spc="0" dirty="0">
                <a:ln w="0"/>
                <a:solidFill>
                  <a:srgbClr val="E6151D"/>
                </a:solidFill>
                <a:effectLst>
                  <a:outerShdw blurRad="38100" dist="19050" dir="2700000" algn="tl" rotWithShape="0">
                    <a:schemeClr val="dk1">
                      <a:alpha val="40000"/>
                    </a:schemeClr>
                  </a:outerShdw>
                </a:effectLst>
              </a:rPr>
              <a:t>Not pertinent</a:t>
            </a:r>
          </a:p>
        </p:txBody>
      </p:sp>
      <p:sp>
        <p:nvSpPr>
          <p:cNvPr id="14" name="Rectangle 13">
            <a:extLst>
              <a:ext uri="{FF2B5EF4-FFF2-40B4-BE49-F238E27FC236}">
                <a16:creationId xmlns:a16="http://schemas.microsoft.com/office/drawing/2014/main" id="{CAA5738C-9C2E-7889-18CB-3271A4D26578}"/>
              </a:ext>
            </a:extLst>
          </p:cNvPr>
          <p:cNvSpPr/>
          <p:nvPr/>
        </p:nvSpPr>
        <p:spPr>
          <a:xfrm>
            <a:off x="7862929" y="5656989"/>
            <a:ext cx="1158202" cy="400110"/>
          </a:xfrm>
          <a:prstGeom prst="rect">
            <a:avLst/>
          </a:prstGeom>
          <a:noFill/>
        </p:spPr>
        <p:txBody>
          <a:bodyPr wrap="none" lIns="91440" tIns="45720" rIns="91440" bIns="45720">
            <a:spAutoFit/>
          </a:bodyPr>
          <a:lstStyle/>
          <a:p>
            <a:pPr algn="ctr"/>
            <a:r>
              <a:rPr lang="en-US" sz="2000" b="0" cap="none" spc="0" dirty="0">
                <a:ln w="0"/>
                <a:solidFill>
                  <a:srgbClr val="AABD1D"/>
                </a:solidFill>
                <a:effectLst>
                  <a:outerShdw blurRad="38100" dist="19050" dir="2700000" algn="tl" rotWithShape="0">
                    <a:schemeClr val="dk1">
                      <a:alpha val="40000"/>
                    </a:schemeClr>
                  </a:outerShdw>
                </a:effectLst>
              </a:rPr>
              <a:t>Pertinent</a:t>
            </a:r>
          </a:p>
        </p:txBody>
      </p:sp>
      <p:sp>
        <p:nvSpPr>
          <p:cNvPr id="17" name="Rectangle 16">
            <a:extLst>
              <a:ext uri="{FF2B5EF4-FFF2-40B4-BE49-F238E27FC236}">
                <a16:creationId xmlns:a16="http://schemas.microsoft.com/office/drawing/2014/main" id="{69745206-D0D1-B5FC-9E1B-BCF5325C5749}"/>
              </a:ext>
            </a:extLst>
          </p:cNvPr>
          <p:cNvSpPr/>
          <p:nvPr/>
        </p:nvSpPr>
        <p:spPr>
          <a:xfrm>
            <a:off x="3904532" y="5701823"/>
            <a:ext cx="1295098" cy="400110"/>
          </a:xfrm>
          <a:prstGeom prst="rect">
            <a:avLst/>
          </a:prstGeom>
          <a:noFill/>
        </p:spPr>
        <p:txBody>
          <a:bodyPr wrap="none" lIns="91440" tIns="45720" rIns="91440" bIns="45720">
            <a:spAutoFit/>
          </a:bodyPr>
          <a:lstStyle/>
          <a:p>
            <a:pPr algn="ctr"/>
            <a:r>
              <a:rPr lang="en-US" sz="2000" b="0" cap="none" spc="0" dirty="0">
                <a:ln w="0"/>
                <a:solidFill>
                  <a:srgbClr val="F58A1D"/>
                </a:solidFill>
                <a:effectLst>
                  <a:outerShdw blurRad="38100" dist="19050" dir="2700000" algn="tl" rotWithShape="0">
                    <a:schemeClr val="dk1">
                      <a:alpha val="40000"/>
                    </a:schemeClr>
                  </a:outerShdw>
                </a:effectLst>
              </a:rPr>
              <a:t>Somewhat</a:t>
            </a:r>
          </a:p>
        </p:txBody>
      </p:sp>
      <p:sp>
        <p:nvSpPr>
          <p:cNvPr id="9" name="TextBox 8">
            <a:extLst>
              <a:ext uri="{FF2B5EF4-FFF2-40B4-BE49-F238E27FC236}">
                <a16:creationId xmlns:a16="http://schemas.microsoft.com/office/drawing/2014/main" id="{C142C84B-CE6E-385E-67E4-40323C4E4174}"/>
              </a:ext>
            </a:extLst>
          </p:cNvPr>
          <p:cNvSpPr txBox="1"/>
          <p:nvPr/>
        </p:nvSpPr>
        <p:spPr>
          <a:xfrm>
            <a:off x="459077" y="2471643"/>
            <a:ext cx="6201155" cy="430887"/>
          </a:xfrm>
          <a:prstGeom prst="rect">
            <a:avLst/>
          </a:prstGeom>
          <a:solidFill>
            <a:srgbClr val="FCE784"/>
          </a:solidFill>
        </p:spPr>
        <p:txBody>
          <a:bodyPr wrap="square">
            <a:spAutoFit/>
          </a:bodyPr>
          <a:lstStyle/>
          <a:p>
            <a:r>
              <a:rPr lang="en-GB" sz="1100" dirty="0"/>
              <a:t>"I was really proud of myself when I woke up early last Sunday and made pancakes for breakfast. It was a great feeling because I usually skip breakfast, so this was a big accomplishment for me."</a:t>
            </a:r>
          </a:p>
        </p:txBody>
      </p:sp>
      <p:sp>
        <p:nvSpPr>
          <p:cNvPr id="13" name="TextBox 12">
            <a:extLst>
              <a:ext uri="{FF2B5EF4-FFF2-40B4-BE49-F238E27FC236}">
                <a16:creationId xmlns:a16="http://schemas.microsoft.com/office/drawing/2014/main" id="{2BAFF93B-0239-9A4F-75CF-9DB03676DB4E}"/>
              </a:ext>
            </a:extLst>
          </p:cNvPr>
          <p:cNvSpPr txBox="1"/>
          <p:nvPr/>
        </p:nvSpPr>
        <p:spPr>
          <a:xfrm>
            <a:off x="479884" y="3860223"/>
            <a:ext cx="8231933" cy="600164"/>
          </a:xfrm>
          <a:prstGeom prst="rect">
            <a:avLst/>
          </a:prstGeom>
          <a:solidFill>
            <a:srgbClr val="FCE784"/>
          </a:solidFill>
        </p:spPr>
        <p:txBody>
          <a:bodyPr wrap="square">
            <a:spAutoFit/>
          </a:bodyPr>
          <a:lstStyle/>
          <a:p>
            <a:r>
              <a:rPr lang="en-GB" sz="1100" dirty="0"/>
              <a:t>"I felt really proud last Sunday when I made breakfast for my family. Normally, I struggle with time management, but that morning, I woke up early, planned the menu, and cooked homemade pancakes. It was about taking responsibility and being organised, qualities I think are important.”</a:t>
            </a:r>
          </a:p>
        </p:txBody>
      </p:sp>
      <p:sp>
        <p:nvSpPr>
          <p:cNvPr id="16" name="TextBox 15">
            <a:extLst>
              <a:ext uri="{FF2B5EF4-FFF2-40B4-BE49-F238E27FC236}">
                <a16:creationId xmlns:a16="http://schemas.microsoft.com/office/drawing/2014/main" id="{48E7A02D-5A7C-460E-AE8C-C4B1E8FB88FF}"/>
              </a:ext>
            </a:extLst>
          </p:cNvPr>
          <p:cNvSpPr txBox="1"/>
          <p:nvPr/>
        </p:nvSpPr>
        <p:spPr>
          <a:xfrm>
            <a:off x="459077" y="3260868"/>
            <a:ext cx="6201155" cy="261610"/>
          </a:xfrm>
          <a:prstGeom prst="rect">
            <a:avLst/>
          </a:prstGeom>
          <a:solidFill>
            <a:srgbClr val="FCE784"/>
          </a:solidFill>
        </p:spPr>
        <p:txBody>
          <a:bodyPr wrap="square">
            <a:spAutoFit/>
          </a:bodyPr>
          <a:lstStyle/>
          <a:p>
            <a:r>
              <a:rPr lang="en-GB" sz="1100" dirty="0"/>
              <a:t>“My family were really proud of me when I made breakfast for them last week.”</a:t>
            </a:r>
          </a:p>
        </p:txBody>
      </p:sp>
      <p:sp>
        <p:nvSpPr>
          <p:cNvPr id="18" name="Rectangle 17">
            <a:extLst>
              <a:ext uri="{FF2B5EF4-FFF2-40B4-BE49-F238E27FC236}">
                <a16:creationId xmlns:a16="http://schemas.microsoft.com/office/drawing/2014/main" id="{F5615E9C-90B1-BB66-2912-6D7D9C815F51}"/>
              </a:ext>
            </a:extLst>
          </p:cNvPr>
          <p:cNvSpPr/>
          <p:nvPr/>
        </p:nvSpPr>
        <p:spPr>
          <a:xfrm>
            <a:off x="6977736" y="1828200"/>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Relevant</a:t>
            </a:r>
          </a:p>
        </p:txBody>
      </p:sp>
      <p:sp>
        <p:nvSpPr>
          <p:cNvPr id="23" name="Rectangle 22">
            <a:extLst>
              <a:ext uri="{FF2B5EF4-FFF2-40B4-BE49-F238E27FC236}">
                <a16:creationId xmlns:a16="http://schemas.microsoft.com/office/drawing/2014/main" id="{4870F3E1-990C-E868-2E94-EF49E7B16290}"/>
              </a:ext>
            </a:extLst>
          </p:cNvPr>
          <p:cNvSpPr/>
          <p:nvPr/>
        </p:nvSpPr>
        <p:spPr>
          <a:xfrm>
            <a:off x="6977736" y="2116232"/>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Suitable</a:t>
            </a:r>
          </a:p>
        </p:txBody>
      </p:sp>
      <p:sp>
        <p:nvSpPr>
          <p:cNvPr id="24" name="Rectangle 23">
            <a:extLst>
              <a:ext uri="{FF2B5EF4-FFF2-40B4-BE49-F238E27FC236}">
                <a16:creationId xmlns:a16="http://schemas.microsoft.com/office/drawing/2014/main" id="{7840F0DF-5E9D-4476-46BA-F110ABB6B0B8}"/>
              </a:ext>
            </a:extLst>
          </p:cNvPr>
          <p:cNvSpPr/>
          <p:nvPr/>
        </p:nvSpPr>
        <p:spPr>
          <a:xfrm>
            <a:off x="6977736" y="2404264"/>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Applicable</a:t>
            </a:r>
          </a:p>
        </p:txBody>
      </p:sp>
      <p:sp>
        <p:nvSpPr>
          <p:cNvPr id="25" name="Rectangle 24">
            <a:extLst>
              <a:ext uri="{FF2B5EF4-FFF2-40B4-BE49-F238E27FC236}">
                <a16:creationId xmlns:a16="http://schemas.microsoft.com/office/drawing/2014/main" id="{555F28AB-00F3-A3E5-9F90-38F528865322}"/>
              </a:ext>
            </a:extLst>
          </p:cNvPr>
          <p:cNvSpPr/>
          <p:nvPr/>
        </p:nvSpPr>
        <p:spPr>
          <a:xfrm>
            <a:off x="6977736" y="2692296"/>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Appropriate</a:t>
            </a:r>
          </a:p>
        </p:txBody>
      </p:sp>
      <p:sp>
        <p:nvSpPr>
          <p:cNvPr id="26" name="Rectangle 25">
            <a:extLst>
              <a:ext uri="{FF2B5EF4-FFF2-40B4-BE49-F238E27FC236}">
                <a16:creationId xmlns:a16="http://schemas.microsoft.com/office/drawing/2014/main" id="{35396275-93B8-6765-EAD9-1A7BB2851960}"/>
              </a:ext>
            </a:extLst>
          </p:cNvPr>
          <p:cNvSpPr/>
          <p:nvPr/>
        </p:nvSpPr>
        <p:spPr>
          <a:xfrm>
            <a:off x="6977736" y="2980328"/>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To the point</a:t>
            </a:r>
          </a:p>
        </p:txBody>
      </p:sp>
      <p:sp>
        <p:nvSpPr>
          <p:cNvPr id="27" name="Rectangle 26">
            <a:extLst>
              <a:ext uri="{FF2B5EF4-FFF2-40B4-BE49-F238E27FC236}">
                <a16:creationId xmlns:a16="http://schemas.microsoft.com/office/drawing/2014/main" id="{20B2E978-2855-AE41-62B6-6D25C715EB83}"/>
              </a:ext>
            </a:extLst>
          </p:cNvPr>
          <p:cNvSpPr/>
          <p:nvPr/>
        </p:nvSpPr>
        <p:spPr>
          <a:xfrm>
            <a:off x="6977736" y="3268360"/>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To the purpose</a:t>
            </a:r>
          </a:p>
        </p:txBody>
      </p:sp>
      <p:pic>
        <p:nvPicPr>
          <p:cNvPr id="6" name="Picture 5">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34388" y="6275211"/>
            <a:ext cx="486743" cy="527403"/>
          </a:xfrm>
          <a:prstGeom prst="rect">
            <a:avLst/>
          </a:prstGeom>
        </p:spPr>
      </p:pic>
    </p:spTree>
    <p:extLst>
      <p:ext uri="{BB962C8B-B14F-4D97-AF65-F5344CB8AC3E}">
        <p14:creationId xmlns:p14="http://schemas.microsoft.com/office/powerpoint/2010/main" val="2733767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59E60-2602-C924-399B-9D1B4F84DDD3}"/>
              </a:ext>
            </a:extLst>
          </p:cNvPr>
          <p:cNvSpPr>
            <a:spLocks noGrp="1"/>
          </p:cNvSpPr>
          <p:nvPr>
            <p:ph type="title"/>
          </p:nvPr>
        </p:nvSpPr>
        <p:spPr>
          <a:xfrm>
            <a:off x="323528" y="1196752"/>
            <a:ext cx="7886700" cy="504055"/>
          </a:xfrm>
        </p:spPr>
        <p:txBody>
          <a:bodyPr>
            <a:normAutofit fontScale="90000"/>
          </a:bodyPr>
          <a:lstStyle/>
          <a:p>
            <a:r>
              <a:rPr lang="en-GB" b="1" i="1" dirty="0">
                <a:latin typeface="+mn-lt"/>
              </a:rPr>
              <a:t>Pertinent or not pertinent?</a:t>
            </a:r>
          </a:p>
        </p:txBody>
      </p:sp>
      <p:sp>
        <p:nvSpPr>
          <p:cNvPr id="3" name="Date Placeholder 2">
            <a:extLst>
              <a:ext uri="{FF2B5EF4-FFF2-40B4-BE49-F238E27FC236}">
                <a16:creationId xmlns:a16="http://schemas.microsoft.com/office/drawing/2014/main" id="{3DF88E17-96F2-AB20-AB0E-05F8F247F34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C78AC539-4B64-F13F-6645-D8CC25113754}"/>
              </a:ext>
            </a:extLst>
          </p:cNvPr>
          <p:cNvSpPr>
            <a:spLocks noGrp="1"/>
          </p:cNvSpPr>
          <p:nvPr>
            <p:ph type="ftr" sz="quarter" idx="11"/>
          </p:nvPr>
        </p:nvSpPr>
        <p:spPr>
          <a:xfrm>
            <a:off x="2411760" y="6356351"/>
            <a:ext cx="3528392"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C473AEE2-871F-95A5-5870-2BB612BAF4D5}"/>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7" name="TextBox 6">
            <a:extLst>
              <a:ext uri="{FF2B5EF4-FFF2-40B4-BE49-F238E27FC236}">
                <a16:creationId xmlns:a16="http://schemas.microsoft.com/office/drawing/2014/main" id="{9395C6ED-B071-900B-F9B1-86A6E7D9DBCB}"/>
              </a:ext>
            </a:extLst>
          </p:cNvPr>
          <p:cNvSpPr txBox="1"/>
          <p:nvPr/>
        </p:nvSpPr>
        <p:spPr>
          <a:xfrm>
            <a:off x="395536" y="1916832"/>
            <a:ext cx="6582200" cy="307777"/>
          </a:xfrm>
          <a:prstGeom prst="rect">
            <a:avLst/>
          </a:prstGeom>
          <a:noFill/>
        </p:spPr>
        <p:txBody>
          <a:bodyPr wrap="square">
            <a:spAutoFit/>
          </a:bodyPr>
          <a:lstStyle/>
          <a:p>
            <a:r>
              <a:rPr lang="en-GB" sz="1400" i="1" dirty="0"/>
              <a:t>2. What job do you think you might want to do when you've finished education?</a:t>
            </a:r>
          </a:p>
        </p:txBody>
      </p:sp>
      <p:cxnSp>
        <p:nvCxnSpPr>
          <p:cNvPr id="15" name="Straight Connector 14">
            <a:extLst>
              <a:ext uri="{FF2B5EF4-FFF2-40B4-BE49-F238E27FC236}">
                <a16:creationId xmlns:a16="http://schemas.microsoft.com/office/drawing/2014/main" id="{1EFF2534-1299-C844-5DDA-1D76F2C476E8}"/>
              </a:ext>
            </a:extLst>
          </p:cNvPr>
          <p:cNvCxnSpPr/>
          <p:nvPr/>
        </p:nvCxnSpPr>
        <p:spPr>
          <a:xfrm>
            <a:off x="513476" y="5371836"/>
            <a:ext cx="8231934"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644B150C-B7CB-5FCF-6022-8FF0A04074BB}"/>
              </a:ext>
            </a:extLst>
          </p:cNvPr>
          <p:cNvCxnSpPr/>
          <p:nvPr/>
        </p:nvCxnSpPr>
        <p:spPr>
          <a:xfrm>
            <a:off x="513476" y="5011796"/>
            <a:ext cx="0" cy="720080"/>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BE9FAC9-E82F-086B-4EC9-5F9B304EA42E}"/>
              </a:ext>
            </a:extLst>
          </p:cNvPr>
          <p:cNvCxnSpPr/>
          <p:nvPr/>
        </p:nvCxnSpPr>
        <p:spPr>
          <a:xfrm>
            <a:off x="4552076" y="5011796"/>
            <a:ext cx="0" cy="720080"/>
          </a:xfrm>
          <a:prstGeom prst="line">
            <a:avLst/>
          </a:prstGeom>
          <a:ln w="19050"/>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04D26109-FFFD-4EC0-CAD2-098CB126130D}"/>
              </a:ext>
            </a:extLst>
          </p:cNvPr>
          <p:cNvCxnSpPr/>
          <p:nvPr/>
        </p:nvCxnSpPr>
        <p:spPr>
          <a:xfrm>
            <a:off x="8745410" y="5011796"/>
            <a:ext cx="0" cy="720080"/>
          </a:xfrm>
          <a:prstGeom prst="line">
            <a:avLst/>
          </a:prstGeom>
          <a:ln w="19050"/>
        </p:spPr>
        <p:style>
          <a:lnRef idx="1">
            <a:schemeClr val="dk1"/>
          </a:lnRef>
          <a:fillRef idx="0">
            <a:schemeClr val="dk1"/>
          </a:fillRef>
          <a:effectRef idx="0">
            <a:schemeClr val="dk1"/>
          </a:effectRef>
          <a:fontRef idx="minor">
            <a:schemeClr val="tx1"/>
          </a:fontRef>
        </p:style>
      </p:cxnSp>
      <p:sp>
        <p:nvSpPr>
          <p:cNvPr id="12" name="Rectangle 11">
            <a:extLst>
              <a:ext uri="{FF2B5EF4-FFF2-40B4-BE49-F238E27FC236}">
                <a16:creationId xmlns:a16="http://schemas.microsoft.com/office/drawing/2014/main" id="{EC800C1D-C651-E1EA-8CD1-41943EDAEA62}"/>
              </a:ext>
            </a:extLst>
          </p:cNvPr>
          <p:cNvSpPr/>
          <p:nvPr/>
        </p:nvSpPr>
        <p:spPr>
          <a:xfrm>
            <a:off x="12374" y="5711841"/>
            <a:ext cx="1608967" cy="400110"/>
          </a:xfrm>
          <a:prstGeom prst="rect">
            <a:avLst/>
          </a:prstGeom>
          <a:noFill/>
        </p:spPr>
        <p:txBody>
          <a:bodyPr wrap="none" lIns="91440" tIns="45720" rIns="91440" bIns="45720">
            <a:spAutoFit/>
          </a:bodyPr>
          <a:lstStyle/>
          <a:p>
            <a:pPr algn="ctr"/>
            <a:r>
              <a:rPr lang="en-US" sz="2000" b="0" cap="none" spc="0" dirty="0">
                <a:ln w="0"/>
                <a:solidFill>
                  <a:srgbClr val="E6151D"/>
                </a:solidFill>
                <a:effectLst>
                  <a:outerShdw blurRad="38100" dist="19050" dir="2700000" algn="tl" rotWithShape="0">
                    <a:schemeClr val="dk1">
                      <a:alpha val="40000"/>
                    </a:schemeClr>
                  </a:outerShdw>
                </a:effectLst>
              </a:rPr>
              <a:t>Not pertinent</a:t>
            </a:r>
          </a:p>
        </p:txBody>
      </p:sp>
      <p:sp>
        <p:nvSpPr>
          <p:cNvPr id="14" name="Rectangle 13">
            <a:extLst>
              <a:ext uri="{FF2B5EF4-FFF2-40B4-BE49-F238E27FC236}">
                <a16:creationId xmlns:a16="http://schemas.microsoft.com/office/drawing/2014/main" id="{CAA5738C-9C2E-7889-18CB-3271A4D26578}"/>
              </a:ext>
            </a:extLst>
          </p:cNvPr>
          <p:cNvSpPr/>
          <p:nvPr/>
        </p:nvSpPr>
        <p:spPr>
          <a:xfrm>
            <a:off x="7862929" y="5656989"/>
            <a:ext cx="1158202" cy="400110"/>
          </a:xfrm>
          <a:prstGeom prst="rect">
            <a:avLst/>
          </a:prstGeom>
          <a:noFill/>
        </p:spPr>
        <p:txBody>
          <a:bodyPr wrap="none" lIns="91440" tIns="45720" rIns="91440" bIns="45720">
            <a:spAutoFit/>
          </a:bodyPr>
          <a:lstStyle/>
          <a:p>
            <a:pPr algn="ctr"/>
            <a:r>
              <a:rPr lang="en-US" sz="2000" b="0" cap="none" spc="0" dirty="0">
                <a:ln w="0"/>
                <a:solidFill>
                  <a:srgbClr val="AABD1D"/>
                </a:solidFill>
                <a:effectLst>
                  <a:outerShdw blurRad="38100" dist="19050" dir="2700000" algn="tl" rotWithShape="0">
                    <a:schemeClr val="dk1">
                      <a:alpha val="40000"/>
                    </a:schemeClr>
                  </a:outerShdw>
                </a:effectLst>
              </a:rPr>
              <a:t>Pertinent</a:t>
            </a:r>
          </a:p>
        </p:txBody>
      </p:sp>
      <p:sp>
        <p:nvSpPr>
          <p:cNvPr id="17" name="Rectangle 16">
            <a:extLst>
              <a:ext uri="{FF2B5EF4-FFF2-40B4-BE49-F238E27FC236}">
                <a16:creationId xmlns:a16="http://schemas.microsoft.com/office/drawing/2014/main" id="{69745206-D0D1-B5FC-9E1B-BCF5325C5749}"/>
              </a:ext>
            </a:extLst>
          </p:cNvPr>
          <p:cNvSpPr/>
          <p:nvPr/>
        </p:nvSpPr>
        <p:spPr>
          <a:xfrm>
            <a:off x="3904532" y="5701823"/>
            <a:ext cx="1295098" cy="400110"/>
          </a:xfrm>
          <a:prstGeom prst="rect">
            <a:avLst/>
          </a:prstGeom>
          <a:noFill/>
        </p:spPr>
        <p:txBody>
          <a:bodyPr wrap="none" lIns="91440" tIns="45720" rIns="91440" bIns="45720">
            <a:spAutoFit/>
          </a:bodyPr>
          <a:lstStyle/>
          <a:p>
            <a:pPr algn="ctr"/>
            <a:r>
              <a:rPr lang="en-US" sz="2000" b="0" cap="none" spc="0" dirty="0">
                <a:ln w="0"/>
                <a:solidFill>
                  <a:srgbClr val="F58A1D"/>
                </a:solidFill>
                <a:effectLst>
                  <a:outerShdw blurRad="38100" dist="19050" dir="2700000" algn="tl" rotWithShape="0">
                    <a:schemeClr val="dk1">
                      <a:alpha val="40000"/>
                    </a:schemeClr>
                  </a:outerShdw>
                </a:effectLst>
              </a:rPr>
              <a:t>Somewhat</a:t>
            </a:r>
          </a:p>
        </p:txBody>
      </p:sp>
      <p:sp>
        <p:nvSpPr>
          <p:cNvPr id="9" name="TextBox 8">
            <a:extLst>
              <a:ext uri="{FF2B5EF4-FFF2-40B4-BE49-F238E27FC236}">
                <a16:creationId xmlns:a16="http://schemas.microsoft.com/office/drawing/2014/main" id="{C142C84B-CE6E-385E-67E4-40323C4E4174}"/>
              </a:ext>
            </a:extLst>
          </p:cNvPr>
          <p:cNvSpPr txBox="1"/>
          <p:nvPr/>
        </p:nvSpPr>
        <p:spPr>
          <a:xfrm>
            <a:off x="506502" y="4003078"/>
            <a:ext cx="6173602" cy="261609"/>
          </a:xfrm>
          <a:prstGeom prst="rect">
            <a:avLst/>
          </a:prstGeom>
          <a:solidFill>
            <a:srgbClr val="FCE784"/>
          </a:solidFill>
        </p:spPr>
        <p:txBody>
          <a:bodyPr wrap="square">
            <a:spAutoFit/>
          </a:bodyPr>
          <a:lstStyle/>
          <a:p>
            <a:r>
              <a:rPr lang="en-GB" sz="1100" dirty="0"/>
              <a:t>“I would like to travel the world, there are so many different cultures I would like to experience!”</a:t>
            </a:r>
          </a:p>
        </p:txBody>
      </p:sp>
      <p:sp>
        <p:nvSpPr>
          <p:cNvPr id="13" name="TextBox 12">
            <a:extLst>
              <a:ext uri="{FF2B5EF4-FFF2-40B4-BE49-F238E27FC236}">
                <a16:creationId xmlns:a16="http://schemas.microsoft.com/office/drawing/2014/main" id="{2BAFF93B-0239-9A4F-75CF-9DB03676DB4E}"/>
              </a:ext>
            </a:extLst>
          </p:cNvPr>
          <p:cNvSpPr txBox="1"/>
          <p:nvPr/>
        </p:nvSpPr>
        <p:spPr>
          <a:xfrm>
            <a:off x="513476" y="3242205"/>
            <a:ext cx="6173602" cy="430887"/>
          </a:xfrm>
          <a:prstGeom prst="rect">
            <a:avLst/>
          </a:prstGeom>
          <a:solidFill>
            <a:srgbClr val="FCE784"/>
          </a:solidFill>
        </p:spPr>
        <p:txBody>
          <a:bodyPr wrap="square">
            <a:spAutoFit/>
          </a:bodyPr>
          <a:lstStyle/>
          <a:p>
            <a:r>
              <a:rPr lang="en-GB" sz="1100" dirty="0"/>
              <a:t>"I think I'd like to be a chef when I grow up because I enjoy cooking with my family, and making delicious food for others makes me happy."</a:t>
            </a:r>
          </a:p>
        </p:txBody>
      </p:sp>
      <p:sp>
        <p:nvSpPr>
          <p:cNvPr id="16" name="TextBox 15">
            <a:extLst>
              <a:ext uri="{FF2B5EF4-FFF2-40B4-BE49-F238E27FC236}">
                <a16:creationId xmlns:a16="http://schemas.microsoft.com/office/drawing/2014/main" id="{48E7A02D-5A7C-460E-AE8C-C4B1E8FB88FF}"/>
              </a:ext>
            </a:extLst>
          </p:cNvPr>
          <p:cNvSpPr txBox="1"/>
          <p:nvPr/>
        </p:nvSpPr>
        <p:spPr>
          <a:xfrm>
            <a:off x="485923" y="2539154"/>
            <a:ext cx="6201155" cy="430887"/>
          </a:xfrm>
          <a:prstGeom prst="rect">
            <a:avLst/>
          </a:prstGeom>
          <a:solidFill>
            <a:srgbClr val="FCE784"/>
          </a:solidFill>
        </p:spPr>
        <p:txBody>
          <a:bodyPr wrap="square">
            <a:spAutoFit/>
          </a:bodyPr>
          <a:lstStyle/>
          <a:p>
            <a:r>
              <a:rPr lang="en-GB" sz="1100" dirty="0"/>
              <a:t>"I'm planning to become a famous YouTuber, playing with my pet hamster and sharing videos of his daily life. People will love watching him eat tiny burritos and go on miniature adventures."</a:t>
            </a:r>
          </a:p>
        </p:txBody>
      </p:sp>
      <p:sp>
        <p:nvSpPr>
          <p:cNvPr id="18" name="Rectangle 17">
            <a:extLst>
              <a:ext uri="{FF2B5EF4-FFF2-40B4-BE49-F238E27FC236}">
                <a16:creationId xmlns:a16="http://schemas.microsoft.com/office/drawing/2014/main" id="{F5615E9C-90B1-BB66-2912-6D7D9C815F51}"/>
              </a:ext>
            </a:extLst>
          </p:cNvPr>
          <p:cNvSpPr/>
          <p:nvPr/>
        </p:nvSpPr>
        <p:spPr>
          <a:xfrm>
            <a:off x="6977736" y="1828200"/>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Relevant</a:t>
            </a:r>
          </a:p>
        </p:txBody>
      </p:sp>
      <p:sp>
        <p:nvSpPr>
          <p:cNvPr id="23" name="Rectangle 22">
            <a:extLst>
              <a:ext uri="{FF2B5EF4-FFF2-40B4-BE49-F238E27FC236}">
                <a16:creationId xmlns:a16="http://schemas.microsoft.com/office/drawing/2014/main" id="{4870F3E1-990C-E868-2E94-EF49E7B16290}"/>
              </a:ext>
            </a:extLst>
          </p:cNvPr>
          <p:cNvSpPr/>
          <p:nvPr/>
        </p:nvSpPr>
        <p:spPr>
          <a:xfrm>
            <a:off x="6977736" y="2116232"/>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Suitable</a:t>
            </a:r>
          </a:p>
        </p:txBody>
      </p:sp>
      <p:sp>
        <p:nvSpPr>
          <p:cNvPr id="24" name="Rectangle 23">
            <a:extLst>
              <a:ext uri="{FF2B5EF4-FFF2-40B4-BE49-F238E27FC236}">
                <a16:creationId xmlns:a16="http://schemas.microsoft.com/office/drawing/2014/main" id="{7840F0DF-5E9D-4476-46BA-F110ABB6B0B8}"/>
              </a:ext>
            </a:extLst>
          </p:cNvPr>
          <p:cNvSpPr/>
          <p:nvPr/>
        </p:nvSpPr>
        <p:spPr>
          <a:xfrm>
            <a:off x="6977736" y="2404264"/>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Applicable</a:t>
            </a:r>
          </a:p>
        </p:txBody>
      </p:sp>
      <p:sp>
        <p:nvSpPr>
          <p:cNvPr id="25" name="Rectangle 24">
            <a:extLst>
              <a:ext uri="{FF2B5EF4-FFF2-40B4-BE49-F238E27FC236}">
                <a16:creationId xmlns:a16="http://schemas.microsoft.com/office/drawing/2014/main" id="{555F28AB-00F3-A3E5-9F90-38F528865322}"/>
              </a:ext>
            </a:extLst>
          </p:cNvPr>
          <p:cNvSpPr/>
          <p:nvPr/>
        </p:nvSpPr>
        <p:spPr>
          <a:xfrm>
            <a:off x="6977736" y="2692296"/>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Appropriate</a:t>
            </a:r>
          </a:p>
        </p:txBody>
      </p:sp>
      <p:sp>
        <p:nvSpPr>
          <p:cNvPr id="26" name="Rectangle 25">
            <a:extLst>
              <a:ext uri="{FF2B5EF4-FFF2-40B4-BE49-F238E27FC236}">
                <a16:creationId xmlns:a16="http://schemas.microsoft.com/office/drawing/2014/main" id="{35396275-93B8-6765-EAD9-1A7BB2851960}"/>
              </a:ext>
            </a:extLst>
          </p:cNvPr>
          <p:cNvSpPr/>
          <p:nvPr/>
        </p:nvSpPr>
        <p:spPr>
          <a:xfrm>
            <a:off x="6977736" y="2980328"/>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To the point</a:t>
            </a:r>
          </a:p>
        </p:txBody>
      </p:sp>
      <p:sp>
        <p:nvSpPr>
          <p:cNvPr id="27" name="Rectangle 26">
            <a:extLst>
              <a:ext uri="{FF2B5EF4-FFF2-40B4-BE49-F238E27FC236}">
                <a16:creationId xmlns:a16="http://schemas.microsoft.com/office/drawing/2014/main" id="{20B2E978-2855-AE41-62B6-6D25C715EB83}"/>
              </a:ext>
            </a:extLst>
          </p:cNvPr>
          <p:cNvSpPr/>
          <p:nvPr/>
        </p:nvSpPr>
        <p:spPr>
          <a:xfrm>
            <a:off x="6977736" y="3268360"/>
            <a:ext cx="1680341" cy="261877"/>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i="1" dirty="0">
                <a:solidFill>
                  <a:schemeClr val="tx1"/>
                </a:solidFill>
              </a:rPr>
              <a:t>To the purpose</a:t>
            </a:r>
          </a:p>
        </p:txBody>
      </p:sp>
      <p:pic>
        <p:nvPicPr>
          <p:cNvPr id="6" name="Picture 5">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2038" y="6235932"/>
            <a:ext cx="486743" cy="527403"/>
          </a:xfrm>
          <a:prstGeom prst="rect">
            <a:avLst/>
          </a:prstGeom>
        </p:spPr>
      </p:pic>
    </p:spTree>
    <p:extLst>
      <p:ext uri="{BB962C8B-B14F-4D97-AF65-F5344CB8AC3E}">
        <p14:creationId xmlns:p14="http://schemas.microsoft.com/office/powerpoint/2010/main" val="2952272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756" y="1127166"/>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2123728" y="6356351"/>
            <a:ext cx="3816424"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488261757"/>
              </p:ext>
            </p:extLst>
          </p:nvPr>
        </p:nvGraphicFramePr>
        <p:xfrm>
          <a:off x="423163" y="2276872"/>
          <a:ext cx="8297674" cy="1895664"/>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481381">
                <a:tc>
                  <a:txBody>
                    <a:bodyPr/>
                    <a:lstStyle/>
                    <a:p>
                      <a:pPr algn="ctr">
                        <a:lnSpc>
                          <a:spcPct val="107000"/>
                        </a:lnSpc>
                        <a:spcAft>
                          <a:spcPts val="800"/>
                        </a:spcAft>
                      </a:pP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2: Take Part in an Interview (2 minutes)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b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b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en-GB" sz="10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tc>
                  <a:txBody>
                    <a:bodyPr/>
                    <a:lstStyle/>
                    <a:p>
                      <a:pPr algn="ctr">
                        <a:lnSpc>
                          <a:spcPct val="107000"/>
                        </a:lnSpc>
                        <a:spcAft>
                          <a:spcPts val="800"/>
                        </a:spcAft>
                      </a:pP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00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0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0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rgbClr val="C2D721"/>
                    </a:solidFill>
                  </a:tcPr>
                </a:tc>
                <a:extLst>
                  <a:ext uri="{0D108BD9-81ED-4DB2-BD59-A6C34878D82A}">
                    <a16:rowId xmlns:a16="http://schemas.microsoft.com/office/drawing/2014/main" val="162651259"/>
                  </a:ext>
                </a:extLst>
              </a:tr>
              <a:tr h="1414283">
                <a:tc>
                  <a:txBody>
                    <a:bodyPr/>
                    <a:lstStyle/>
                    <a:p>
                      <a:pPr algn="ctr">
                        <a:spcBef>
                          <a:spcPts val="100"/>
                        </a:spcBef>
                      </a:pPr>
                      <a:r>
                        <a:rPr lang="en-GB" sz="1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Responding to Questions </a:t>
                      </a:r>
                      <a:endPar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Bef>
                          <a:spcPts val="100"/>
                        </a:spcBef>
                        <a:spcAft>
                          <a:spcPts val="800"/>
                        </a:spcAft>
                      </a:pPr>
                      <a:r>
                        <a:rPr lang="en-GB" sz="1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rgbClr val="C2D721">
                        <a:alpha val="20000"/>
                      </a:srgbClr>
                    </a:solidFill>
                  </a:tcPr>
                </a:tc>
                <a:tc>
                  <a:txBody>
                    <a:bodyPr/>
                    <a:lstStyle/>
                    <a:p>
                      <a:pPr>
                        <a:spcBef>
                          <a:spcPts val="100"/>
                        </a:spcBef>
                      </a:pP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Clear, pertinent and brief </a:t>
                      </a:r>
                      <a:r>
                        <a:rPr lang="en-GB" sz="10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responses are given to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some</a:t>
                      </a:r>
                      <a:r>
                        <a:rPr lang="en-GB" sz="10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questions.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spcBef>
                          <a:spcPts val="100"/>
                        </a:spcBef>
                      </a:pPr>
                      <a:r>
                        <a:rPr lang="en-GB" sz="10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Clear, pertinent and brief responses are given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to all questions</a:t>
                      </a: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Clear, pertinent and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full </a:t>
                      </a: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responses are given to all questions in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positive </a:t>
                      </a: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manner.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Clear, pertinent and full responses are given to all questions, positively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and confidently.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Clear, confident and full responses are given to all questions, </a:t>
                      </a:r>
                      <a:r>
                        <a:rPr lang="en-GB" sz="10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positively, confidently and persuasively.  </a:t>
                      </a:r>
                      <a:endParaRPr lang="en-GB" sz="11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0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32440" y="6194073"/>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6EE65-285C-D790-E137-1739C645779C}"/>
              </a:ext>
            </a:extLst>
          </p:cNvPr>
          <p:cNvSpPr>
            <a:spLocks noGrp="1"/>
          </p:cNvSpPr>
          <p:nvPr>
            <p:ph type="title"/>
          </p:nvPr>
        </p:nvSpPr>
        <p:spPr>
          <a:xfrm>
            <a:off x="395536" y="1123108"/>
            <a:ext cx="7886700" cy="576064"/>
          </a:xfrm>
        </p:spPr>
        <p:txBody>
          <a:bodyPr/>
          <a:lstStyle/>
          <a:p>
            <a:r>
              <a:rPr lang="en-GB" b="1" i="1" dirty="0">
                <a:latin typeface="+mn-lt"/>
              </a:rPr>
              <a:t>What questions might you be asked?</a:t>
            </a:r>
          </a:p>
        </p:txBody>
      </p:sp>
      <p:sp>
        <p:nvSpPr>
          <p:cNvPr id="3" name="Date Placeholder 2">
            <a:extLst>
              <a:ext uri="{FF2B5EF4-FFF2-40B4-BE49-F238E27FC236}">
                <a16:creationId xmlns:a16="http://schemas.microsoft.com/office/drawing/2014/main" id="{82983B10-E6DE-1B41-15E4-AA00995B7341}"/>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9AFC5AF2-FC44-C97E-8E01-99A13578ECCD}"/>
              </a:ext>
            </a:extLst>
          </p:cNvPr>
          <p:cNvSpPr>
            <a:spLocks noGrp="1"/>
          </p:cNvSpPr>
          <p:nvPr>
            <p:ph type="ftr" sz="quarter" idx="11"/>
          </p:nvPr>
        </p:nvSpPr>
        <p:spPr>
          <a:xfrm>
            <a:off x="2123728" y="6356351"/>
            <a:ext cx="3548980"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6601941B-0503-0195-EF4E-0F1C7FF76771}"/>
              </a:ext>
            </a:extLst>
          </p:cNvPr>
          <p:cNvSpPr>
            <a:spLocks noGrp="1"/>
          </p:cNvSpPr>
          <p:nvPr>
            <p:ph type="sldNum" sz="quarter" idx="12"/>
          </p:nvPr>
        </p:nvSpPr>
        <p:spPr/>
        <p:txBody>
          <a:bodyPr/>
          <a:lstStyle/>
          <a:p>
            <a:fld id="{EFC07C4F-4DD7-4452-9CBE-7B4BC77324C7}" type="slidenum">
              <a:rPr lang="en-GB" smtClean="0"/>
              <a:t>3</a:t>
            </a:fld>
            <a:endParaRPr lang="en-GB"/>
          </a:p>
        </p:txBody>
      </p:sp>
      <p:sp>
        <p:nvSpPr>
          <p:cNvPr id="6" name="Oval 5">
            <a:extLst>
              <a:ext uri="{FF2B5EF4-FFF2-40B4-BE49-F238E27FC236}">
                <a16:creationId xmlns:a16="http://schemas.microsoft.com/office/drawing/2014/main" id="{5DA36818-8765-180A-1E5D-BB3B64BE8D12}"/>
              </a:ext>
            </a:extLst>
          </p:cNvPr>
          <p:cNvSpPr/>
          <p:nvPr/>
        </p:nvSpPr>
        <p:spPr>
          <a:xfrm>
            <a:off x="3527884" y="2774206"/>
            <a:ext cx="2088232" cy="1224136"/>
          </a:xfrm>
          <a:prstGeom prst="ellipse">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Interview Questions</a:t>
            </a:r>
          </a:p>
        </p:txBody>
      </p:sp>
      <p:sp>
        <p:nvSpPr>
          <p:cNvPr id="7" name="Rectangle 6">
            <a:extLst>
              <a:ext uri="{FF2B5EF4-FFF2-40B4-BE49-F238E27FC236}">
                <a16:creationId xmlns:a16="http://schemas.microsoft.com/office/drawing/2014/main" id="{7D4F6235-AF30-6A9F-BD16-83868BDABDEC}"/>
              </a:ext>
            </a:extLst>
          </p:cNvPr>
          <p:cNvSpPr/>
          <p:nvPr/>
        </p:nvSpPr>
        <p:spPr>
          <a:xfrm>
            <a:off x="420310" y="5512146"/>
            <a:ext cx="8472170" cy="523220"/>
          </a:xfrm>
          <a:prstGeom prst="rect">
            <a:avLst/>
          </a:prstGeom>
          <a:solidFill>
            <a:srgbClr val="C4D8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What do you think interview questions are like? Write down as many ideas as you can in one minute.</a:t>
            </a:r>
          </a:p>
          <a:p>
            <a:pPr algn="ctr"/>
            <a:r>
              <a:rPr lang="en-GB" sz="1400" dirty="0"/>
              <a:t>We have provided some questions to guide your thinking.</a:t>
            </a:r>
          </a:p>
        </p:txBody>
      </p:sp>
      <p:sp>
        <p:nvSpPr>
          <p:cNvPr id="9" name="TextBox 8">
            <a:extLst>
              <a:ext uri="{FF2B5EF4-FFF2-40B4-BE49-F238E27FC236}">
                <a16:creationId xmlns:a16="http://schemas.microsoft.com/office/drawing/2014/main" id="{53430C3C-19BB-7C14-F416-7015D96D521D}"/>
              </a:ext>
            </a:extLst>
          </p:cNvPr>
          <p:cNvSpPr txBox="1"/>
          <p:nvPr/>
        </p:nvSpPr>
        <p:spPr>
          <a:xfrm>
            <a:off x="1367644" y="2079046"/>
            <a:ext cx="2088232" cy="523220"/>
          </a:xfrm>
          <a:prstGeom prst="rect">
            <a:avLst/>
          </a:prstGeom>
          <a:noFill/>
        </p:spPr>
        <p:txBody>
          <a:bodyPr wrap="square" rtlCol="0">
            <a:spAutoFit/>
          </a:bodyPr>
          <a:lstStyle/>
          <a:p>
            <a:r>
              <a:rPr lang="en-GB" sz="1400" dirty="0"/>
              <a:t>What information are they going to ask for?</a:t>
            </a:r>
          </a:p>
        </p:txBody>
      </p:sp>
      <p:sp>
        <p:nvSpPr>
          <p:cNvPr id="10" name="TextBox 9">
            <a:extLst>
              <a:ext uri="{FF2B5EF4-FFF2-40B4-BE49-F238E27FC236}">
                <a16:creationId xmlns:a16="http://schemas.microsoft.com/office/drawing/2014/main" id="{5B288B4A-3CA5-44E1-C3C3-032F79BC5DD5}"/>
              </a:ext>
            </a:extLst>
          </p:cNvPr>
          <p:cNvSpPr txBox="1"/>
          <p:nvPr/>
        </p:nvSpPr>
        <p:spPr>
          <a:xfrm>
            <a:off x="5862652" y="2020157"/>
            <a:ext cx="2309748" cy="523220"/>
          </a:xfrm>
          <a:prstGeom prst="rect">
            <a:avLst/>
          </a:prstGeom>
          <a:noFill/>
        </p:spPr>
        <p:txBody>
          <a:bodyPr wrap="square" rtlCol="0">
            <a:spAutoFit/>
          </a:bodyPr>
          <a:lstStyle/>
          <a:p>
            <a:r>
              <a:rPr lang="en-GB" sz="1400" dirty="0"/>
              <a:t>What might the interviewer be trying to learn about you?</a:t>
            </a:r>
          </a:p>
        </p:txBody>
      </p:sp>
      <p:sp>
        <p:nvSpPr>
          <p:cNvPr id="11" name="TextBox 10">
            <a:extLst>
              <a:ext uri="{FF2B5EF4-FFF2-40B4-BE49-F238E27FC236}">
                <a16:creationId xmlns:a16="http://schemas.microsoft.com/office/drawing/2014/main" id="{1B971B3D-6E59-43FE-48E5-2E20730DD1BE}"/>
              </a:ext>
            </a:extLst>
          </p:cNvPr>
          <p:cNvSpPr txBox="1"/>
          <p:nvPr/>
        </p:nvSpPr>
        <p:spPr>
          <a:xfrm>
            <a:off x="620079" y="3534466"/>
            <a:ext cx="2088232" cy="523220"/>
          </a:xfrm>
          <a:prstGeom prst="rect">
            <a:avLst/>
          </a:prstGeom>
          <a:noFill/>
        </p:spPr>
        <p:txBody>
          <a:bodyPr wrap="square" rtlCol="0">
            <a:spAutoFit/>
          </a:bodyPr>
          <a:lstStyle/>
          <a:p>
            <a:r>
              <a:rPr lang="en-GB" sz="1400" dirty="0"/>
              <a:t>What topics might you be asked about?</a:t>
            </a:r>
          </a:p>
        </p:txBody>
      </p:sp>
      <p:sp>
        <p:nvSpPr>
          <p:cNvPr id="12" name="TextBox 11">
            <a:extLst>
              <a:ext uri="{FF2B5EF4-FFF2-40B4-BE49-F238E27FC236}">
                <a16:creationId xmlns:a16="http://schemas.microsoft.com/office/drawing/2014/main" id="{0C16CA5F-410C-DAB9-689D-3E6D5AE18567}"/>
              </a:ext>
            </a:extLst>
          </p:cNvPr>
          <p:cNvSpPr txBox="1"/>
          <p:nvPr/>
        </p:nvSpPr>
        <p:spPr>
          <a:xfrm>
            <a:off x="3898218" y="4475648"/>
            <a:ext cx="2520280" cy="523220"/>
          </a:xfrm>
          <a:prstGeom prst="rect">
            <a:avLst/>
          </a:prstGeom>
          <a:noFill/>
        </p:spPr>
        <p:txBody>
          <a:bodyPr wrap="square" rtlCol="0">
            <a:spAutoFit/>
          </a:bodyPr>
          <a:lstStyle/>
          <a:p>
            <a:r>
              <a:rPr lang="en-GB" sz="1400" dirty="0"/>
              <a:t>Are there different styles of questions you might be asked?</a:t>
            </a:r>
          </a:p>
        </p:txBody>
      </p:sp>
      <p:sp>
        <p:nvSpPr>
          <p:cNvPr id="13" name="Oval 33">
            <a:extLst>
              <a:ext uri="{FF2B5EF4-FFF2-40B4-BE49-F238E27FC236}">
                <a16:creationId xmlns:a16="http://schemas.microsoft.com/office/drawing/2014/main" id="{132A9964-E054-2EB4-3C3C-0E7933148B45}"/>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4" name="Oval 32">
            <a:extLst>
              <a:ext uri="{FF2B5EF4-FFF2-40B4-BE49-F238E27FC236}">
                <a16:creationId xmlns:a16="http://schemas.microsoft.com/office/drawing/2014/main" id="{12614648-A09D-21F1-2518-6AC908A90DB8}"/>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5" name="Oval 31">
            <a:extLst>
              <a:ext uri="{FF2B5EF4-FFF2-40B4-BE49-F238E27FC236}">
                <a16:creationId xmlns:a16="http://schemas.microsoft.com/office/drawing/2014/main" id="{74D5705B-2F28-005B-E15C-A00AEF695517}"/>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6" name="Oval 30">
            <a:extLst>
              <a:ext uri="{FF2B5EF4-FFF2-40B4-BE49-F238E27FC236}">
                <a16:creationId xmlns:a16="http://schemas.microsoft.com/office/drawing/2014/main" id="{32A87900-4BDC-155A-8917-9A6A09944433}"/>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7" name="Oval 29">
            <a:extLst>
              <a:ext uri="{FF2B5EF4-FFF2-40B4-BE49-F238E27FC236}">
                <a16:creationId xmlns:a16="http://schemas.microsoft.com/office/drawing/2014/main" id="{CD1DB6B9-FBC0-E117-B298-944907EEB78F}"/>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8" name="Oval 28">
            <a:extLst>
              <a:ext uri="{FF2B5EF4-FFF2-40B4-BE49-F238E27FC236}">
                <a16:creationId xmlns:a16="http://schemas.microsoft.com/office/drawing/2014/main" id="{0D98E98D-E3F9-36F9-4AFF-BA89ED29D1B7}"/>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9" name="Oval 27">
            <a:extLst>
              <a:ext uri="{FF2B5EF4-FFF2-40B4-BE49-F238E27FC236}">
                <a16:creationId xmlns:a16="http://schemas.microsoft.com/office/drawing/2014/main" id="{12697D9C-6E7A-2D2C-3C35-E2F06D462571}"/>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20" name="Oval 26">
            <a:extLst>
              <a:ext uri="{FF2B5EF4-FFF2-40B4-BE49-F238E27FC236}">
                <a16:creationId xmlns:a16="http://schemas.microsoft.com/office/drawing/2014/main" id="{7FF0B5F9-1E94-4FDB-0AE3-FCFCBAF142EF}"/>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21" name="Oval 25">
            <a:extLst>
              <a:ext uri="{FF2B5EF4-FFF2-40B4-BE49-F238E27FC236}">
                <a16:creationId xmlns:a16="http://schemas.microsoft.com/office/drawing/2014/main" id="{27254999-B5FF-3EF6-8352-D4023C9A1373}"/>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22" name="Oval 24">
            <a:extLst>
              <a:ext uri="{FF2B5EF4-FFF2-40B4-BE49-F238E27FC236}">
                <a16:creationId xmlns:a16="http://schemas.microsoft.com/office/drawing/2014/main" id="{945EDB9E-1D9A-70E3-9B08-206B14EEDEE7}"/>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23" name="Oval 23">
            <a:extLst>
              <a:ext uri="{FF2B5EF4-FFF2-40B4-BE49-F238E27FC236}">
                <a16:creationId xmlns:a16="http://schemas.microsoft.com/office/drawing/2014/main" id="{31E6CEF1-A0C6-A61F-5962-C40EF5AC01E9}"/>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24" name="Oval 22">
            <a:extLst>
              <a:ext uri="{FF2B5EF4-FFF2-40B4-BE49-F238E27FC236}">
                <a16:creationId xmlns:a16="http://schemas.microsoft.com/office/drawing/2014/main" id="{46E8D7D7-5B65-46E3-EDD4-602D972E2D08}"/>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25" name="Oval 21">
            <a:extLst>
              <a:ext uri="{FF2B5EF4-FFF2-40B4-BE49-F238E27FC236}">
                <a16:creationId xmlns:a16="http://schemas.microsoft.com/office/drawing/2014/main" id="{162353F3-DA9F-88F3-7CED-AB11A25689EE}"/>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26" name="Oval 20">
            <a:extLst>
              <a:ext uri="{FF2B5EF4-FFF2-40B4-BE49-F238E27FC236}">
                <a16:creationId xmlns:a16="http://schemas.microsoft.com/office/drawing/2014/main" id="{CC029CBA-7D56-7CC9-F364-9E397BDDB1B5}"/>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27" name="Oval 26">
            <a:extLst>
              <a:ext uri="{FF2B5EF4-FFF2-40B4-BE49-F238E27FC236}">
                <a16:creationId xmlns:a16="http://schemas.microsoft.com/office/drawing/2014/main" id="{A4C67914-89F8-555F-A32D-D095F8DD65E2}"/>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28" name="Oval 18">
            <a:extLst>
              <a:ext uri="{FF2B5EF4-FFF2-40B4-BE49-F238E27FC236}">
                <a16:creationId xmlns:a16="http://schemas.microsoft.com/office/drawing/2014/main" id="{EC4A6C82-08E0-2B7C-AAC9-2113CC35EEA4}"/>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29" name="Oval 17">
            <a:extLst>
              <a:ext uri="{FF2B5EF4-FFF2-40B4-BE49-F238E27FC236}">
                <a16:creationId xmlns:a16="http://schemas.microsoft.com/office/drawing/2014/main" id="{DA4F96CA-AB15-8A44-BE98-20B3183C73C3}"/>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30" name="Oval 16">
            <a:extLst>
              <a:ext uri="{FF2B5EF4-FFF2-40B4-BE49-F238E27FC236}">
                <a16:creationId xmlns:a16="http://schemas.microsoft.com/office/drawing/2014/main" id="{414D7A78-8DEE-4498-8E18-74379C20CBE6}"/>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31" name="Oval 15">
            <a:extLst>
              <a:ext uri="{FF2B5EF4-FFF2-40B4-BE49-F238E27FC236}">
                <a16:creationId xmlns:a16="http://schemas.microsoft.com/office/drawing/2014/main" id="{CF7E0FD9-6620-D5B8-F3EC-50616717A9AE}"/>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32" name="Oval 14">
            <a:extLst>
              <a:ext uri="{FF2B5EF4-FFF2-40B4-BE49-F238E27FC236}">
                <a16:creationId xmlns:a16="http://schemas.microsoft.com/office/drawing/2014/main" id="{D38F4346-5755-1998-A036-68923334F9FC}"/>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33" name="Oval 13">
            <a:extLst>
              <a:ext uri="{FF2B5EF4-FFF2-40B4-BE49-F238E27FC236}">
                <a16:creationId xmlns:a16="http://schemas.microsoft.com/office/drawing/2014/main" id="{88F7E605-9893-AEB1-FA32-4541F10F7DE0}"/>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34" name="Oval 12">
            <a:extLst>
              <a:ext uri="{FF2B5EF4-FFF2-40B4-BE49-F238E27FC236}">
                <a16:creationId xmlns:a16="http://schemas.microsoft.com/office/drawing/2014/main" id="{2609A274-B749-0E11-2F8E-0546DD166FCA}"/>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35" name="Oval 11">
            <a:extLst>
              <a:ext uri="{FF2B5EF4-FFF2-40B4-BE49-F238E27FC236}">
                <a16:creationId xmlns:a16="http://schemas.microsoft.com/office/drawing/2014/main" id="{BE5617F4-A1D9-1434-F912-EB9C47CD735C}"/>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36" name="Oval 10">
            <a:extLst>
              <a:ext uri="{FF2B5EF4-FFF2-40B4-BE49-F238E27FC236}">
                <a16:creationId xmlns:a16="http://schemas.microsoft.com/office/drawing/2014/main" id="{891BF6EA-8C2C-B77E-CE21-92E0211C9C8F}"/>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37" name="Oval 9">
            <a:extLst>
              <a:ext uri="{FF2B5EF4-FFF2-40B4-BE49-F238E27FC236}">
                <a16:creationId xmlns:a16="http://schemas.microsoft.com/office/drawing/2014/main" id="{88BC05E2-EBD0-BCD2-AB09-242AFFDD6A58}"/>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38" name="Oval 8">
            <a:extLst>
              <a:ext uri="{FF2B5EF4-FFF2-40B4-BE49-F238E27FC236}">
                <a16:creationId xmlns:a16="http://schemas.microsoft.com/office/drawing/2014/main" id="{CE6B57E6-6552-B2F5-E503-2023DD424A2E}"/>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39" name="Oval 7">
            <a:extLst>
              <a:ext uri="{FF2B5EF4-FFF2-40B4-BE49-F238E27FC236}">
                <a16:creationId xmlns:a16="http://schemas.microsoft.com/office/drawing/2014/main" id="{96A4FFDD-B5AE-BC33-2F5A-DC9C7A92CEB1}"/>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40" name="Oval 6">
            <a:extLst>
              <a:ext uri="{FF2B5EF4-FFF2-40B4-BE49-F238E27FC236}">
                <a16:creationId xmlns:a16="http://schemas.microsoft.com/office/drawing/2014/main" id="{ACC7463D-8FF5-B0C6-6807-F35281A4ECAB}"/>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41" name="Oval 5">
            <a:extLst>
              <a:ext uri="{FF2B5EF4-FFF2-40B4-BE49-F238E27FC236}">
                <a16:creationId xmlns:a16="http://schemas.microsoft.com/office/drawing/2014/main" id="{CC3AE7D2-E7D1-38F5-94ED-0121727BA5F4}"/>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42" name="Oval 4">
            <a:extLst>
              <a:ext uri="{FF2B5EF4-FFF2-40B4-BE49-F238E27FC236}">
                <a16:creationId xmlns:a16="http://schemas.microsoft.com/office/drawing/2014/main" id="{1711E250-DB31-768E-7325-D66922B4DF59}"/>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43" name="Oval 3">
            <a:extLst>
              <a:ext uri="{FF2B5EF4-FFF2-40B4-BE49-F238E27FC236}">
                <a16:creationId xmlns:a16="http://schemas.microsoft.com/office/drawing/2014/main" id="{F4046E5D-51ED-E1DE-A984-63320E052CB8}"/>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44" name="Oval 32">
            <a:extLst>
              <a:ext uri="{FF2B5EF4-FFF2-40B4-BE49-F238E27FC236}">
                <a16:creationId xmlns:a16="http://schemas.microsoft.com/office/drawing/2014/main" id="{0A13E799-CACF-022B-2CF9-525C105904E6}"/>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31</a:t>
            </a:r>
          </a:p>
        </p:txBody>
      </p:sp>
      <p:sp>
        <p:nvSpPr>
          <p:cNvPr id="45" name="Oval 31">
            <a:extLst>
              <a:ext uri="{FF2B5EF4-FFF2-40B4-BE49-F238E27FC236}">
                <a16:creationId xmlns:a16="http://schemas.microsoft.com/office/drawing/2014/main" id="{E02781D1-60DE-A94A-35AF-114631A39317}"/>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32</a:t>
            </a:r>
          </a:p>
        </p:txBody>
      </p:sp>
      <p:sp>
        <p:nvSpPr>
          <p:cNvPr id="46" name="Oval 30">
            <a:extLst>
              <a:ext uri="{FF2B5EF4-FFF2-40B4-BE49-F238E27FC236}">
                <a16:creationId xmlns:a16="http://schemas.microsoft.com/office/drawing/2014/main" id="{C425976C-801C-B0B9-AF4C-EE2DC6B0F8A6}"/>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33</a:t>
            </a:r>
          </a:p>
        </p:txBody>
      </p:sp>
      <p:sp>
        <p:nvSpPr>
          <p:cNvPr id="47" name="Oval 29">
            <a:extLst>
              <a:ext uri="{FF2B5EF4-FFF2-40B4-BE49-F238E27FC236}">
                <a16:creationId xmlns:a16="http://schemas.microsoft.com/office/drawing/2014/main" id="{302AA5C7-E5BC-7B63-FAF5-BAE703D8DEAA}"/>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34</a:t>
            </a:r>
          </a:p>
        </p:txBody>
      </p:sp>
      <p:sp>
        <p:nvSpPr>
          <p:cNvPr id="48" name="Oval 28">
            <a:extLst>
              <a:ext uri="{FF2B5EF4-FFF2-40B4-BE49-F238E27FC236}">
                <a16:creationId xmlns:a16="http://schemas.microsoft.com/office/drawing/2014/main" id="{C74009B5-88F8-E69F-616C-44E4B892F393}"/>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35</a:t>
            </a:r>
          </a:p>
        </p:txBody>
      </p:sp>
      <p:sp>
        <p:nvSpPr>
          <p:cNvPr id="49" name="Oval 27">
            <a:extLst>
              <a:ext uri="{FF2B5EF4-FFF2-40B4-BE49-F238E27FC236}">
                <a16:creationId xmlns:a16="http://schemas.microsoft.com/office/drawing/2014/main" id="{847E4E9D-F38A-1014-5225-2FA379C29FCB}"/>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36</a:t>
            </a:r>
          </a:p>
        </p:txBody>
      </p:sp>
      <p:sp>
        <p:nvSpPr>
          <p:cNvPr id="50" name="Oval 26">
            <a:extLst>
              <a:ext uri="{FF2B5EF4-FFF2-40B4-BE49-F238E27FC236}">
                <a16:creationId xmlns:a16="http://schemas.microsoft.com/office/drawing/2014/main" id="{CB888858-B251-A29E-39E5-B5C39560E873}"/>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37</a:t>
            </a:r>
          </a:p>
        </p:txBody>
      </p:sp>
      <p:sp>
        <p:nvSpPr>
          <p:cNvPr id="51" name="Oval 25">
            <a:extLst>
              <a:ext uri="{FF2B5EF4-FFF2-40B4-BE49-F238E27FC236}">
                <a16:creationId xmlns:a16="http://schemas.microsoft.com/office/drawing/2014/main" id="{7D275DCF-7771-0F1D-A963-F17B8781CA2A}"/>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38</a:t>
            </a:r>
          </a:p>
        </p:txBody>
      </p:sp>
      <p:sp>
        <p:nvSpPr>
          <p:cNvPr id="52" name="Oval 24">
            <a:extLst>
              <a:ext uri="{FF2B5EF4-FFF2-40B4-BE49-F238E27FC236}">
                <a16:creationId xmlns:a16="http://schemas.microsoft.com/office/drawing/2014/main" id="{491D170E-395F-0859-F0BE-EFC38A0E43FC}"/>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39</a:t>
            </a:r>
          </a:p>
        </p:txBody>
      </p:sp>
      <p:sp>
        <p:nvSpPr>
          <p:cNvPr id="53" name="Oval 23">
            <a:extLst>
              <a:ext uri="{FF2B5EF4-FFF2-40B4-BE49-F238E27FC236}">
                <a16:creationId xmlns:a16="http://schemas.microsoft.com/office/drawing/2014/main" id="{0A927217-4817-1703-BA73-A4CAC7512BEB}"/>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40</a:t>
            </a:r>
          </a:p>
        </p:txBody>
      </p:sp>
      <p:sp>
        <p:nvSpPr>
          <p:cNvPr id="54" name="Oval 22">
            <a:extLst>
              <a:ext uri="{FF2B5EF4-FFF2-40B4-BE49-F238E27FC236}">
                <a16:creationId xmlns:a16="http://schemas.microsoft.com/office/drawing/2014/main" id="{5AF71AE3-9DC5-37B0-0A09-7B6F60BD6FCD}"/>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41</a:t>
            </a:r>
          </a:p>
        </p:txBody>
      </p:sp>
      <p:sp>
        <p:nvSpPr>
          <p:cNvPr id="55" name="Oval 21">
            <a:extLst>
              <a:ext uri="{FF2B5EF4-FFF2-40B4-BE49-F238E27FC236}">
                <a16:creationId xmlns:a16="http://schemas.microsoft.com/office/drawing/2014/main" id="{F667F2B1-2733-0833-36E2-72AF2A832D12}"/>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42</a:t>
            </a:r>
          </a:p>
        </p:txBody>
      </p:sp>
      <p:sp>
        <p:nvSpPr>
          <p:cNvPr id="56" name="Oval 20">
            <a:extLst>
              <a:ext uri="{FF2B5EF4-FFF2-40B4-BE49-F238E27FC236}">
                <a16:creationId xmlns:a16="http://schemas.microsoft.com/office/drawing/2014/main" id="{2D2518C8-A126-8D66-57B9-F506BDF16B92}"/>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43</a:t>
            </a:r>
          </a:p>
        </p:txBody>
      </p:sp>
      <p:sp>
        <p:nvSpPr>
          <p:cNvPr id="57" name="Oval 19">
            <a:extLst>
              <a:ext uri="{FF2B5EF4-FFF2-40B4-BE49-F238E27FC236}">
                <a16:creationId xmlns:a16="http://schemas.microsoft.com/office/drawing/2014/main" id="{4CB7CB0F-2730-F299-98FB-007354948AEF}"/>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44</a:t>
            </a:r>
          </a:p>
        </p:txBody>
      </p:sp>
      <p:sp>
        <p:nvSpPr>
          <p:cNvPr id="58" name="Oval 18">
            <a:extLst>
              <a:ext uri="{FF2B5EF4-FFF2-40B4-BE49-F238E27FC236}">
                <a16:creationId xmlns:a16="http://schemas.microsoft.com/office/drawing/2014/main" id="{377B49D7-3685-4721-5D9A-E185B67A92F7}"/>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45</a:t>
            </a:r>
          </a:p>
        </p:txBody>
      </p:sp>
      <p:sp>
        <p:nvSpPr>
          <p:cNvPr id="59" name="Oval 17">
            <a:extLst>
              <a:ext uri="{FF2B5EF4-FFF2-40B4-BE49-F238E27FC236}">
                <a16:creationId xmlns:a16="http://schemas.microsoft.com/office/drawing/2014/main" id="{5E2584B9-DAE3-00B0-1E62-1D80138794B8}"/>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46</a:t>
            </a:r>
          </a:p>
        </p:txBody>
      </p:sp>
      <p:sp>
        <p:nvSpPr>
          <p:cNvPr id="60" name="Oval 16">
            <a:extLst>
              <a:ext uri="{FF2B5EF4-FFF2-40B4-BE49-F238E27FC236}">
                <a16:creationId xmlns:a16="http://schemas.microsoft.com/office/drawing/2014/main" id="{8D3B35D4-0C5E-30AA-6696-FD917A356005}"/>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47</a:t>
            </a:r>
          </a:p>
        </p:txBody>
      </p:sp>
      <p:sp>
        <p:nvSpPr>
          <p:cNvPr id="61" name="Oval 15">
            <a:extLst>
              <a:ext uri="{FF2B5EF4-FFF2-40B4-BE49-F238E27FC236}">
                <a16:creationId xmlns:a16="http://schemas.microsoft.com/office/drawing/2014/main" id="{1F3F1AAB-2E02-8284-DCAD-A08A7613E6DA}"/>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48</a:t>
            </a:r>
          </a:p>
        </p:txBody>
      </p:sp>
      <p:sp>
        <p:nvSpPr>
          <p:cNvPr id="62" name="Oval 14">
            <a:extLst>
              <a:ext uri="{FF2B5EF4-FFF2-40B4-BE49-F238E27FC236}">
                <a16:creationId xmlns:a16="http://schemas.microsoft.com/office/drawing/2014/main" id="{EE2932DD-64C2-08C8-5E65-D9B50E2C7BB9}"/>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49</a:t>
            </a:r>
          </a:p>
        </p:txBody>
      </p:sp>
      <p:sp>
        <p:nvSpPr>
          <p:cNvPr id="63" name="Oval 13">
            <a:extLst>
              <a:ext uri="{FF2B5EF4-FFF2-40B4-BE49-F238E27FC236}">
                <a16:creationId xmlns:a16="http://schemas.microsoft.com/office/drawing/2014/main" id="{CE514439-463D-B7D0-2B63-D2D5A2E6DF82}"/>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50</a:t>
            </a:r>
          </a:p>
        </p:txBody>
      </p:sp>
      <p:sp>
        <p:nvSpPr>
          <p:cNvPr id="64" name="Oval 12">
            <a:extLst>
              <a:ext uri="{FF2B5EF4-FFF2-40B4-BE49-F238E27FC236}">
                <a16:creationId xmlns:a16="http://schemas.microsoft.com/office/drawing/2014/main" id="{86EC3A5B-96E5-F8F1-BF5B-6B86316023F3}"/>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51</a:t>
            </a:r>
          </a:p>
        </p:txBody>
      </p:sp>
      <p:sp>
        <p:nvSpPr>
          <p:cNvPr id="65" name="Oval 11">
            <a:extLst>
              <a:ext uri="{FF2B5EF4-FFF2-40B4-BE49-F238E27FC236}">
                <a16:creationId xmlns:a16="http://schemas.microsoft.com/office/drawing/2014/main" id="{415C60F0-2BB3-93F5-34A8-2FDED4097FF7}"/>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52</a:t>
            </a:r>
          </a:p>
        </p:txBody>
      </p:sp>
      <p:sp>
        <p:nvSpPr>
          <p:cNvPr id="66" name="Oval 10">
            <a:extLst>
              <a:ext uri="{FF2B5EF4-FFF2-40B4-BE49-F238E27FC236}">
                <a16:creationId xmlns:a16="http://schemas.microsoft.com/office/drawing/2014/main" id="{8AF6CFC6-77CB-B860-DDA4-8A334C250E5F}"/>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53</a:t>
            </a:r>
          </a:p>
        </p:txBody>
      </p:sp>
      <p:sp>
        <p:nvSpPr>
          <p:cNvPr id="67" name="Oval 9">
            <a:extLst>
              <a:ext uri="{FF2B5EF4-FFF2-40B4-BE49-F238E27FC236}">
                <a16:creationId xmlns:a16="http://schemas.microsoft.com/office/drawing/2014/main" id="{19EF6170-8558-3096-E7A4-0EBBFBEE8DE0}"/>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54</a:t>
            </a:r>
          </a:p>
        </p:txBody>
      </p:sp>
      <p:sp>
        <p:nvSpPr>
          <p:cNvPr id="68" name="Oval 8">
            <a:extLst>
              <a:ext uri="{FF2B5EF4-FFF2-40B4-BE49-F238E27FC236}">
                <a16:creationId xmlns:a16="http://schemas.microsoft.com/office/drawing/2014/main" id="{51337FA5-F4DF-4ACE-5934-01D6A943E893}"/>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55</a:t>
            </a:r>
          </a:p>
        </p:txBody>
      </p:sp>
      <p:sp>
        <p:nvSpPr>
          <p:cNvPr id="69" name="Oval 7">
            <a:extLst>
              <a:ext uri="{FF2B5EF4-FFF2-40B4-BE49-F238E27FC236}">
                <a16:creationId xmlns:a16="http://schemas.microsoft.com/office/drawing/2014/main" id="{20EEBE4F-5956-9E0B-92A6-3BF041A675D3}"/>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56</a:t>
            </a:r>
          </a:p>
        </p:txBody>
      </p:sp>
      <p:sp>
        <p:nvSpPr>
          <p:cNvPr id="70" name="Oval 6">
            <a:extLst>
              <a:ext uri="{FF2B5EF4-FFF2-40B4-BE49-F238E27FC236}">
                <a16:creationId xmlns:a16="http://schemas.microsoft.com/office/drawing/2014/main" id="{990DE93F-63FB-AE9B-D136-B32AA69560F6}"/>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57</a:t>
            </a:r>
          </a:p>
        </p:txBody>
      </p:sp>
      <p:sp>
        <p:nvSpPr>
          <p:cNvPr id="71" name="Oval 5">
            <a:extLst>
              <a:ext uri="{FF2B5EF4-FFF2-40B4-BE49-F238E27FC236}">
                <a16:creationId xmlns:a16="http://schemas.microsoft.com/office/drawing/2014/main" id="{159D213F-99BC-AF50-3C58-7DD0CFE3DFB9}"/>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58</a:t>
            </a:r>
          </a:p>
        </p:txBody>
      </p:sp>
      <p:sp>
        <p:nvSpPr>
          <p:cNvPr id="72" name="Oval 4">
            <a:extLst>
              <a:ext uri="{FF2B5EF4-FFF2-40B4-BE49-F238E27FC236}">
                <a16:creationId xmlns:a16="http://schemas.microsoft.com/office/drawing/2014/main" id="{F4AA5E53-B288-BF4A-D1D0-4A3B90629734}"/>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59</a:t>
            </a:r>
          </a:p>
        </p:txBody>
      </p:sp>
      <p:sp>
        <p:nvSpPr>
          <p:cNvPr id="73" name="Oval 3">
            <a:extLst>
              <a:ext uri="{FF2B5EF4-FFF2-40B4-BE49-F238E27FC236}">
                <a16:creationId xmlns:a16="http://schemas.microsoft.com/office/drawing/2014/main" id="{A1FAE2BC-D64F-72F2-7072-A8338F205FB8}"/>
              </a:ext>
            </a:extLst>
          </p:cNvPr>
          <p:cNvSpPr>
            <a:spLocks noChangeArrowheads="1"/>
          </p:cNvSpPr>
          <p:nvPr/>
        </p:nvSpPr>
        <p:spPr bwMode="auto">
          <a:xfrm>
            <a:off x="7363274" y="4057686"/>
            <a:ext cx="1235075" cy="1235075"/>
          </a:xfrm>
          <a:prstGeom prst="ellipse">
            <a:avLst/>
          </a:prstGeom>
          <a:solidFill>
            <a:srgbClr val="E6151D"/>
          </a:solidFill>
          <a:ln w="28575">
            <a:solidFill>
              <a:schemeClr val="tx1"/>
            </a:solidFill>
            <a:round/>
            <a:headEnd/>
            <a:tailEnd/>
          </a:ln>
          <a:effectLst/>
        </p:spPr>
        <p:txBody>
          <a:bodyPr wrap="none" anchor="ctr"/>
          <a:lstStyle/>
          <a:p>
            <a:pPr algn="ctr"/>
            <a:r>
              <a:rPr lang="en-GB" sz="4400" dirty="0">
                <a:solidFill>
                  <a:schemeClr val="accent3"/>
                </a:solidFill>
              </a:rPr>
              <a:t>60</a:t>
            </a:r>
          </a:p>
        </p:txBody>
      </p:sp>
      <p:pic>
        <p:nvPicPr>
          <p:cNvPr id="8" name="Picture 7">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25370" y="6265445"/>
            <a:ext cx="486743" cy="527403"/>
          </a:xfrm>
          <a:prstGeom prst="rect">
            <a:avLst/>
          </a:prstGeom>
        </p:spPr>
      </p:pic>
    </p:spTree>
    <p:extLst>
      <p:ext uri="{BB962C8B-B14F-4D97-AF65-F5344CB8AC3E}">
        <p14:creationId xmlns:p14="http://schemas.microsoft.com/office/powerpoint/2010/main" val="275427977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3"/>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72"/>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71"/>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70"/>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9"/>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8"/>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7"/>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66"/>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65"/>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64"/>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63"/>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62"/>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61"/>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60"/>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9"/>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8"/>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7"/>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56"/>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55"/>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54"/>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53"/>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52"/>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51"/>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50"/>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9"/>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8"/>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7"/>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46"/>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45"/>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44"/>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43"/>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42"/>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41"/>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40"/>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9"/>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8"/>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7"/>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36"/>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35"/>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34"/>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33"/>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32"/>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31"/>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30"/>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9"/>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8"/>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7"/>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26"/>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25"/>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24"/>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23"/>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22"/>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21"/>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20"/>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9"/>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8"/>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7"/>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16"/>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15"/>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14"/>
                                        </p:tgtEl>
                                        <p:attrNameLst>
                                          <p:attrName>style.visibility</p:attrName>
                                        </p:attrNameLst>
                                      </p:cBhvr>
                                      <p:to>
                                        <p:strVal val="hidden"/>
                                      </p:to>
                                    </p:set>
                                  </p:childTnLst>
                                </p:cTn>
                              </p:par>
                            </p:childTnLst>
                          </p:cTn>
                        </p:par>
                      </p:childTnLst>
                    </p:cTn>
                  </p:par>
                </p:childTnLst>
              </p:cTn>
              <p:nextCondLst>
                <p:cond evt="onClick" delay="0">
                  <p:tgtEl>
                    <p:spTgt spid="73"/>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BAF4D-6095-A6A1-364B-95585EC4ADE2}"/>
              </a:ext>
            </a:extLst>
          </p:cNvPr>
          <p:cNvSpPr>
            <a:spLocks noGrp="1"/>
          </p:cNvSpPr>
          <p:nvPr>
            <p:ph type="title"/>
          </p:nvPr>
        </p:nvSpPr>
        <p:spPr>
          <a:xfrm>
            <a:off x="323528" y="1119660"/>
            <a:ext cx="7886700" cy="720080"/>
          </a:xfrm>
        </p:spPr>
        <p:txBody>
          <a:bodyPr/>
          <a:lstStyle/>
          <a:p>
            <a:r>
              <a:rPr lang="en-GB" b="1" i="1" dirty="0">
                <a:latin typeface="+mn-lt"/>
              </a:rPr>
              <a:t>Weird and wonderful questions</a:t>
            </a:r>
          </a:p>
        </p:txBody>
      </p:sp>
      <p:sp>
        <p:nvSpPr>
          <p:cNvPr id="3" name="Date Placeholder 2">
            <a:extLst>
              <a:ext uri="{FF2B5EF4-FFF2-40B4-BE49-F238E27FC236}">
                <a16:creationId xmlns:a16="http://schemas.microsoft.com/office/drawing/2014/main" id="{3780C179-5272-FCEE-C6BE-AF4419D9B70D}"/>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C59335BA-B024-D31A-65C2-7BDC265418E7}"/>
              </a:ext>
            </a:extLst>
          </p:cNvPr>
          <p:cNvSpPr>
            <a:spLocks noGrp="1"/>
          </p:cNvSpPr>
          <p:nvPr>
            <p:ph type="ftr" sz="quarter" idx="11"/>
          </p:nvPr>
        </p:nvSpPr>
        <p:spPr>
          <a:xfrm>
            <a:off x="2123728" y="6356351"/>
            <a:ext cx="3600400"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AF3835D9-49B2-1302-36F1-345CA26C2488}"/>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6" name="Rectangle 5">
            <a:extLst>
              <a:ext uri="{FF2B5EF4-FFF2-40B4-BE49-F238E27FC236}">
                <a16:creationId xmlns:a16="http://schemas.microsoft.com/office/drawing/2014/main" id="{6E0EC8AA-CFF0-5207-98F1-BBD7FD4244E5}"/>
              </a:ext>
            </a:extLst>
          </p:cNvPr>
          <p:cNvSpPr/>
          <p:nvPr/>
        </p:nvSpPr>
        <p:spPr>
          <a:xfrm>
            <a:off x="467544" y="2132856"/>
            <a:ext cx="3086100" cy="3240359"/>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ysClr val="windowText" lastClr="000000"/>
                </a:solidFill>
              </a:rPr>
              <a:t>You are going to work in pairs (or threes depending on group size).</a:t>
            </a:r>
          </a:p>
          <a:p>
            <a:endParaRPr lang="en-GB" sz="1400" dirty="0">
              <a:solidFill>
                <a:sysClr val="windowText" lastClr="000000"/>
              </a:solidFill>
            </a:endParaRPr>
          </a:p>
          <a:p>
            <a:r>
              <a:rPr lang="en-GB" sz="1400" dirty="0">
                <a:solidFill>
                  <a:sysClr val="windowText" lastClr="000000"/>
                </a:solidFill>
              </a:rPr>
              <a:t>One (or two) of you will be the interviewer(s), whilst the other is the interviewee. </a:t>
            </a:r>
          </a:p>
          <a:p>
            <a:endParaRPr lang="en-GB" sz="1400" dirty="0">
              <a:solidFill>
                <a:sysClr val="windowText" lastClr="000000"/>
              </a:solidFill>
            </a:endParaRPr>
          </a:p>
          <a:p>
            <a:r>
              <a:rPr lang="en-GB" sz="1400" dirty="0">
                <a:solidFill>
                  <a:sysClr val="windowText" lastClr="000000"/>
                </a:solidFill>
              </a:rPr>
              <a:t>Pick 4-5 questions from the provided selection and use them to interview your partner.</a:t>
            </a:r>
          </a:p>
          <a:p>
            <a:endParaRPr lang="en-GB" sz="1400" dirty="0">
              <a:solidFill>
                <a:sysClr val="windowText" lastClr="000000"/>
              </a:solidFill>
            </a:endParaRPr>
          </a:p>
          <a:p>
            <a:r>
              <a:rPr lang="en-GB" sz="1400" dirty="0">
                <a:solidFill>
                  <a:sysClr val="windowText" lastClr="000000"/>
                </a:solidFill>
              </a:rPr>
              <a:t>Then, swap roles until everybody has had a go at performing both roles.</a:t>
            </a:r>
          </a:p>
        </p:txBody>
      </p:sp>
      <p:pic>
        <p:nvPicPr>
          <p:cNvPr id="8" name="Picture 7">
            <a:extLst>
              <a:ext uri="{FF2B5EF4-FFF2-40B4-BE49-F238E27FC236}">
                <a16:creationId xmlns:a16="http://schemas.microsoft.com/office/drawing/2014/main" id="{02210EC5-75F9-1FED-A87C-6CD7D90CFA93}"/>
              </a:ext>
            </a:extLst>
          </p:cNvPr>
          <p:cNvPicPr>
            <a:picLocks noChangeAspect="1"/>
          </p:cNvPicPr>
          <p:nvPr/>
        </p:nvPicPr>
        <p:blipFill>
          <a:blip r:embed="rId3"/>
          <a:stretch>
            <a:fillRect/>
          </a:stretch>
        </p:blipFill>
        <p:spPr>
          <a:xfrm>
            <a:off x="6418498" y="1645312"/>
            <a:ext cx="2171700" cy="2333625"/>
          </a:xfrm>
          <a:prstGeom prst="rect">
            <a:avLst/>
          </a:prstGeom>
        </p:spPr>
      </p:pic>
      <p:pic>
        <p:nvPicPr>
          <p:cNvPr id="10" name="Picture 9">
            <a:extLst>
              <a:ext uri="{FF2B5EF4-FFF2-40B4-BE49-F238E27FC236}">
                <a16:creationId xmlns:a16="http://schemas.microsoft.com/office/drawing/2014/main" id="{A497F92B-87B3-DCC2-5EC1-D7B9EA2F6699}"/>
              </a:ext>
            </a:extLst>
          </p:cNvPr>
          <p:cNvPicPr>
            <a:picLocks noChangeAspect="1"/>
          </p:cNvPicPr>
          <p:nvPr/>
        </p:nvPicPr>
        <p:blipFill>
          <a:blip r:embed="rId4"/>
          <a:stretch>
            <a:fillRect/>
          </a:stretch>
        </p:blipFill>
        <p:spPr>
          <a:xfrm>
            <a:off x="3758378" y="3612316"/>
            <a:ext cx="2438400" cy="1771650"/>
          </a:xfrm>
          <a:prstGeom prst="rect">
            <a:avLst/>
          </a:prstGeom>
        </p:spPr>
      </p:pic>
      <p:pic>
        <p:nvPicPr>
          <p:cNvPr id="7" name="Picture 6">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90198" y="6275211"/>
            <a:ext cx="486743" cy="527403"/>
          </a:xfrm>
          <a:prstGeom prst="rect">
            <a:avLst/>
          </a:prstGeom>
        </p:spPr>
      </p:pic>
      <p:sp>
        <p:nvSpPr>
          <p:cNvPr id="9" name="TextBox 8">
            <a:extLst>
              <a:ext uri="{FF2B5EF4-FFF2-40B4-BE49-F238E27FC236}">
                <a16:creationId xmlns:a16="http://schemas.microsoft.com/office/drawing/2014/main" id="{B2A477D5-834D-731B-0EB3-8E971609F69D}"/>
              </a:ext>
            </a:extLst>
          </p:cNvPr>
          <p:cNvSpPr txBox="1"/>
          <p:nvPr/>
        </p:nvSpPr>
        <p:spPr>
          <a:xfrm>
            <a:off x="467544" y="5950002"/>
            <a:ext cx="3384376" cy="261610"/>
          </a:xfrm>
          <a:prstGeom prst="rect">
            <a:avLst/>
          </a:prstGeom>
          <a:noFill/>
        </p:spPr>
        <p:txBody>
          <a:bodyPr wrap="square" rtlCol="0">
            <a:spAutoFit/>
          </a:bodyPr>
          <a:lstStyle/>
          <a:p>
            <a:r>
              <a:rPr lang="en-GB" sz="1100" b="1" i="1" dirty="0">
                <a:solidFill>
                  <a:srgbClr val="FF0000"/>
                </a:solidFill>
              </a:rPr>
              <a:t>Questions can be found on page 20 of the workbook</a:t>
            </a:r>
          </a:p>
        </p:txBody>
      </p:sp>
    </p:spTree>
    <p:extLst>
      <p:ext uri="{BB962C8B-B14F-4D97-AF65-F5344CB8AC3E}">
        <p14:creationId xmlns:p14="http://schemas.microsoft.com/office/powerpoint/2010/main" val="1693383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BAF4D-6095-A6A1-364B-95585EC4ADE2}"/>
              </a:ext>
            </a:extLst>
          </p:cNvPr>
          <p:cNvSpPr>
            <a:spLocks noGrp="1"/>
          </p:cNvSpPr>
          <p:nvPr>
            <p:ph type="title"/>
          </p:nvPr>
        </p:nvSpPr>
        <p:spPr>
          <a:xfrm>
            <a:off x="323528" y="1119660"/>
            <a:ext cx="7886700" cy="720080"/>
          </a:xfrm>
        </p:spPr>
        <p:txBody>
          <a:bodyPr/>
          <a:lstStyle/>
          <a:p>
            <a:r>
              <a:rPr lang="en-GB" b="1" i="1" dirty="0">
                <a:latin typeface="+mn-lt"/>
              </a:rPr>
              <a:t>Reflection</a:t>
            </a:r>
          </a:p>
        </p:txBody>
      </p:sp>
      <p:sp>
        <p:nvSpPr>
          <p:cNvPr id="3" name="Date Placeholder 2">
            <a:extLst>
              <a:ext uri="{FF2B5EF4-FFF2-40B4-BE49-F238E27FC236}">
                <a16:creationId xmlns:a16="http://schemas.microsoft.com/office/drawing/2014/main" id="{3780C179-5272-FCEE-C6BE-AF4419D9B70D}"/>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C59335BA-B024-D31A-65C2-7BDC265418E7}"/>
              </a:ext>
            </a:extLst>
          </p:cNvPr>
          <p:cNvSpPr>
            <a:spLocks noGrp="1"/>
          </p:cNvSpPr>
          <p:nvPr>
            <p:ph type="ftr" sz="quarter" idx="11"/>
          </p:nvPr>
        </p:nvSpPr>
        <p:spPr>
          <a:xfrm>
            <a:off x="2195736" y="6356351"/>
            <a:ext cx="3600400"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AF3835D9-49B2-1302-36F1-345CA26C2488}"/>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Rectangle 5">
            <a:extLst>
              <a:ext uri="{FF2B5EF4-FFF2-40B4-BE49-F238E27FC236}">
                <a16:creationId xmlns:a16="http://schemas.microsoft.com/office/drawing/2014/main" id="{6E0EC8AA-CFF0-5207-98F1-BBD7FD4244E5}"/>
              </a:ext>
            </a:extLst>
          </p:cNvPr>
          <p:cNvSpPr/>
          <p:nvPr/>
        </p:nvSpPr>
        <p:spPr>
          <a:xfrm>
            <a:off x="467544" y="2132856"/>
            <a:ext cx="5472608" cy="3456384"/>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lIns="144000" rIns="180000" rtlCol="0" anchor="ctr"/>
          <a:lstStyle/>
          <a:p>
            <a:r>
              <a:rPr lang="en-GB" sz="1600" b="1" i="1" dirty="0">
                <a:solidFill>
                  <a:sysClr val="windowText" lastClr="000000"/>
                </a:solidFill>
              </a:rPr>
              <a:t>Why would employers ask weird questions like these in an interview?</a:t>
            </a:r>
          </a:p>
          <a:p>
            <a:endParaRPr lang="en-GB" sz="1600" dirty="0">
              <a:solidFill>
                <a:sysClr val="windowText" lastClr="000000"/>
              </a:solidFill>
            </a:endParaRPr>
          </a:p>
          <a:p>
            <a:pPr marL="285750" indent="-285750">
              <a:buFont typeface="Arial" panose="020B0604020202020204" pitchFamily="34" charset="0"/>
              <a:buChar char="•"/>
            </a:pPr>
            <a:r>
              <a:rPr lang="en-GB" sz="1600" dirty="0">
                <a:solidFill>
                  <a:sysClr val="windowText" lastClr="000000"/>
                </a:solidFill>
              </a:rPr>
              <a:t>What do you think they would have thought about you from your answers?</a:t>
            </a:r>
          </a:p>
          <a:p>
            <a:pPr marL="285750" indent="-285750">
              <a:buFont typeface="Arial" panose="020B0604020202020204" pitchFamily="34" charset="0"/>
              <a:buChar char="•"/>
            </a:pPr>
            <a:endParaRPr lang="en-GB" sz="1600" dirty="0">
              <a:solidFill>
                <a:sysClr val="windowText" lastClr="000000"/>
              </a:solidFill>
            </a:endParaRPr>
          </a:p>
          <a:p>
            <a:pPr marL="285750" indent="-285750">
              <a:buFont typeface="Arial" panose="020B0604020202020204" pitchFamily="34" charset="0"/>
              <a:buChar char="•"/>
            </a:pPr>
            <a:r>
              <a:rPr lang="en-GB" sz="1600" dirty="0">
                <a:solidFill>
                  <a:sysClr val="windowText" lastClr="000000"/>
                </a:solidFill>
              </a:rPr>
              <a:t>Discuss together what your answers revealed about your personality, your priorities, and skills.</a:t>
            </a:r>
          </a:p>
          <a:p>
            <a:pPr marL="285750" indent="-285750">
              <a:buFont typeface="Arial" panose="020B0604020202020204" pitchFamily="34" charset="0"/>
              <a:buChar char="•"/>
            </a:pPr>
            <a:endParaRPr lang="en-GB" sz="1600" dirty="0">
              <a:solidFill>
                <a:sysClr val="windowText" lastClr="000000"/>
              </a:solidFill>
            </a:endParaRPr>
          </a:p>
          <a:p>
            <a:pPr marL="285750" indent="-285750">
              <a:buFont typeface="Arial" panose="020B0604020202020204" pitchFamily="34" charset="0"/>
              <a:buChar char="•"/>
            </a:pPr>
            <a:r>
              <a:rPr lang="en-GB" sz="1600" b="1" i="1" dirty="0">
                <a:solidFill>
                  <a:sysClr val="windowText" lastClr="000000"/>
                </a:solidFill>
              </a:rPr>
              <a:t>Reflect</a:t>
            </a:r>
            <a:r>
              <a:rPr lang="en-GB" sz="1600" dirty="0">
                <a:solidFill>
                  <a:sysClr val="windowText" lastClr="000000"/>
                </a:solidFill>
              </a:rPr>
              <a:t>: do you think your answers always presented you in the most positive light? How might you have changed them?</a:t>
            </a:r>
          </a:p>
        </p:txBody>
      </p:sp>
      <p:pic>
        <p:nvPicPr>
          <p:cNvPr id="8" name="Picture 7">
            <a:extLst>
              <a:ext uri="{FF2B5EF4-FFF2-40B4-BE49-F238E27FC236}">
                <a16:creationId xmlns:a16="http://schemas.microsoft.com/office/drawing/2014/main" id="{02210EC5-75F9-1FED-A87C-6CD7D90CFA93}"/>
              </a:ext>
            </a:extLst>
          </p:cNvPr>
          <p:cNvPicPr>
            <a:picLocks noChangeAspect="1"/>
          </p:cNvPicPr>
          <p:nvPr/>
        </p:nvPicPr>
        <p:blipFill>
          <a:blip r:embed="rId2"/>
          <a:stretch>
            <a:fillRect/>
          </a:stretch>
        </p:blipFill>
        <p:spPr>
          <a:xfrm>
            <a:off x="6418498" y="1645312"/>
            <a:ext cx="2171700" cy="2333625"/>
          </a:xfrm>
          <a:prstGeom prst="rect">
            <a:avLst/>
          </a:prstGeom>
        </p:spPr>
      </p:pic>
      <p:pic>
        <p:nvPicPr>
          <p:cNvPr id="10" name="Picture 9">
            <a:extLst>
              <a:ext uri="{FF2B5EF4-FFF2-40B4-BE49-F238E27FC236}">
                <a16:creationId xmlns:a16="http://schemas.microsoft.com/office/drawing/2014/main" id="{A497F92B-87B3-DCC2-5EC1-D7B9EA2F6699}"/>
              </a:ext>
            </a:extLst>
          </p:cNvPr>
          <p:cNvPicPr>
            <a:picLocks noChangeAspect="1"/>
          </p:cNvPicPr>
          <p:nvPr/>
        </p:nvPicPr>
        <p:blipFill>
          <a:blip r:embed="rId3"/>
          <a:stretch>
            <a:fillRect/>
          </a:stretch>
        </p:blipFill>
        <p:spPr>
          <a:xfrm>
            <a:off x="6151798" y="4077072"/>
            <a:ext cx="2438400" cy="1771650"/>
          </a:xfrm>
          <a:prstGeom prst="rect">
            <a:avLst/>
          </a:prstGeom>
        </p:spPr>
      </p:pic>
      <p:pic>
        <p:nvPicPr>
          <p:cNvPr id="7" name="Picture 6">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33048" y="6216269"/>
            <a:ext cx="486743" cy="527403"/>
          </a:xfrm>
          <a:prstGeom prst="rect">
            <a:avLst/>
          </a:prstGeom>
        </p:spPr>
      </p:pic>
    </p:spTree>
    <p:extLst>
      <p:ext uri="{BB962C8B-B14F-4D97-AF65-F5344CB8AC3E}">
        <p14:creationId xmlns:p14="http://schemas.microsoft.com/office/powerpoint/2010/main" val="2802668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07A87-2F96-6A01-7E1F-AE7F67ADBEEB}"/>
              </a:ext>
            </a:extLst>
          </p:cNvPr>
          <p:cNvSpPr>
            <a:spLocks noGrp="1"/>
          </p:cNvSpPr>
          <p:nvPr>
            <p:ph type="title"/>
          </p:nvPr>
        </p:nvSpPr>
        <p:spPr>
          <a:xfrm>
            <a:off x="395536" y="1124744"/>
            <a:ext cx="7886700" cy="648072"/>
          </a:xfrm>
        </p:spPr>
        <p:txBody>
          <a:bodyPr/>
          <a:lstStyle/>
          <a:p>
            <a:r>
              <a:rPr lang="en-GB" b="1" i="1" dirty="0">
                <a:latin typeface="+mn-lt"/>
              </a:rPr>
              <a:t>Dos and don’ts</a:t>
            </a:r>
          </a:p>
        </p:txBody>
      </p:sp>
      <p:sp>
        <p:nvSpPr>
          <p:cNvPr id="3" name="Date Placeholder 2">
            <a:extLst>
              <a:ext uri="{FF2B5EF4-FFF2-40B4-BE49-F238E27FC236}">
                <a16:creationId xmlns:a16="http://schemas.microsoft.com/office/drawing/2014/main" id="{4F4960C8-3F09-74D7-A5A5-EF99A061A5F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F50F531-D9F7-FE77-D190-239322BA6390}"/>
              </a:ext>
            </a:extLst>
          </p:cNvPr>
          <p:cNvSpPr>
            <a:spLocks noGrp="1"/>
          </p:cNvSpPr>
          <p:nvPr>
            <p:ph type="ftr" sz="quarter" idx="11"/>
          </p:nvPr>
        </p:nvSpPr>
        <p:spPr>
          <a:xfrm>
            <a:off x="2236912" y="6356351"/>
            <a:ext cx="3559224"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B31AFC1B-4105-2F36-5B81-BBBA9A1BBEAF}"/>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Rectangle 5">
            <a:extLst>
              <a:ext uri="{FF2B5EF4-FFF2-40B4-BE49-F238E27FC236}">
                <a16:creationId xmlns:a16="http://schemas.microsoft.com/office/drawing/2014/main" id="{52766041-2121-9E12-4742-D76D58FC00BE}"/>
              </a:ext>
            </a:extLst>
          </p:cNvPr>
          <p:cNvSpPr/>
          <p:nvPr/>
        </p:nvSpPr>
        <p:spPr>
          <a:xfrm>
            <a:off x="395536" y="1844824"/>
            <a:ext cx="8424936" cy="576064"/>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ysClr val="windowText" lastClr="000000"/>
                </a:solidFill>
              </a:rPr>
              <a:t>Sort these pieces of advice into the ‘do’ and ‘don’t’ columns</a:t>
            </a:r>
          </a:p>
        </p:txBody>
      </p:sp>
      <p:grpSp>
        <p:nvGrpSpPr>
          <p:cNvPr id="19" name="Group 18">
            <a:extLst>
              <a:ext uri="{FF2B5EF4-FFF2-40B4-BE49-F238E27FC236}">
                <a16:creationId xmlns:a16="http://schemas.microsoft.com/office/drawing/2014/main" id="{085CA5E3-E1DF-F38D-5CCB-1BCA7C192DAB}"/>
              </a:ext>
            </a:extLst>
          </p:cNvPr>
          <p:cNvGrpSpPr/>
          <p:nvPr/>
        </p:nvGrpSpPr>
        <p:grpSpPr>
          <a:xfrm>
            <a:off x="383637" y="3416491"/>
            <a:ext cx="8280920" cy="2448272"/>
            <a:chOff x="395536" y="2924944"/>
            <a:chExt cx="9505056" cy="2791740"/>
          </a:xfrm>
        </p:grpSpPr>
        <p:sp>
          <p:nvSpPr>
            <p:cNvPr id="7" name="Rectangle 6">
              <a:extLst>
                <a:ext uri="{FF2B5EF4-FFF2-40B4-BE49-F238E27FC236}">
                  <a16:creationId xmlns:a16="http://schemas.microsoft.com/office/drawing/2014/main" id="{86471FAF-0B44-9235-8D6A-CCFF4102FFEB}"/>
                </a:ext>
              </a:extLst>
            </p:cNvPr>
            <p:cNvSpPr/>
            <p:nvPr/>
          </p:nvSpPr>
          <p:spPr>
            <a:xfrm>
              <a:off x="395536" y="2924944"/>
              <a:ext cx="2160240" cy="720080"/>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Exaggerate</a:t>
              </a:r>
            </a:p>
          </p:txBody>
        </p:sp>
        <p:sp>
          <p:nvSpPr>
            <p:cNvPr id="8" name="Rectangle 7">
              <a:extLst>
                <a:ext uri="{FF2B5EF4-FFF2-40B4-BE49-F238E27FC236}">
                  <a16:creationId xmlns:a16="http://schemas.microsoft.com/office/drawing/2014/main" id="{AAE93BF5-8CAA-E675-355C-21800568AD13}"/>
                </a:ext>
              </a:extLst>
            </p:cNvPr>
            <p:cNvSpPr/>
            <p:nvPr/>
          </p:nvSpPr>
          <p:spPr>
            <a:xfrm>
              <a:off x="395536" y="3949824"/>
              <a:ext cx="2160240" cy="720080"/>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Be honest</a:t>
              </a:r>
            </a:p>
          </p:txBody>
        </p:sp>
        <p:sp>
          <p:nvSpPr>
            <p:cNvPr id="9" name="Rectangle 8">
              <a:extLst>
                <a:ext uri="{FF2B5EF4-FFF2-40B4-BE49-F238E27FC236}">
                  <a16:creationId xmlns:a16="http://schemas.microsoft.com/office/drawing/2014/main" id="{B7610944-4587-B4A7-75EB-D8AFF563C832}"/>
                </a:ext>
              </a:extLst>
            </p:cNvPr>
            <p:cNvSpPr/>
            <p:nvPr/>
          </p:nvSpPr>
          <p:spPr>
            <a:xfrm>
              <a:off x="2874690" y="2924944"/>
              <a:ext cx="2160240" cy="720080"/>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Ask for clarification</a:t>
              </a:r>
            </a:p>
          </p:txBody>
        </p:sp>
        <p:sp>
          <p:nvSpPr>
            <p:cNvPr id="10" name="Rectangle 9">
              <a:extLst>
                <a:ext uri="{FF2B5EF4-FFF2-40B4-BE49-F238E27FC236}">
                  <a16:creationId xmlns:a16="http://schemas.microsoft.com/office/drawing/2014/main" id="{05B48A4C-72CF-CDC9-5A54-72DEC049836F}"/>
                </a:ext>
              </a:extLst>
            </p:cNvPr>
            <p:cNvSpPr/>
            <p:nvPr/>
          </p:nvSpPr>
          <p:spPr>
            <a:xfrm>
              <a:off x="2874690" y="3949824"/>
              <a:ext cx="2160240" cy="720080"/>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Use slang or jargon</a:t>
              </a:r>
            </a:p>
          </p:txBody>
        </p:sp>
        <p:sp>
          <p:nvSpPr>
            <p:cNvPr id="11" name="Rectangle 10">
              <a:extLst>
                <a:ext uri="{FF2B5EF4-FFF2-40B4-BE49-F238E27FC236}">
                  <a16:creationId xmlns:a16="http://schemas.microsoft.com/office/drawing/2014/main" id="{75B92C39-BE89-CAA9-FBFF-94C3C95178D5}"/>
                </a:ext>
              </a:extLst>
            </p:cNvPr>
            <p:cNvSpPr/>
            <p:nvPr/>
          </p:nvSpPr>
          <p:spPr>
            <a:xfrm>
              <a:off x="395536" y="4971431"/>
              <a:ext cx="2160240" cy="720080"/>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Interrupt</a:t>
              </a:r>
            </a:p>
          </p:txBody>
        </p:sp>
        <p:sp>
          <p:nvSpPr>
            <p:cNvPr id="12" name="Rectangle 11">
              <a:extLst>
                <a:ext uri="{FF2B5EF4-FFF2-40B4-BE49-F238E27FC236}">
                  <a16:creationId xmlns:a16="http://schemas.microsoft.com/office/drawing/2014/main" id="{D987A338-25FF-141B-C29B-CB58CB920A46}"/>
                </a:ext>
              </a:extLst>
            </p:cNvPr>
            <p:cNvSpPr/>
            <p:nvPr/>
          </p:nvSpPr>
          <p:spPr>
            <a:xfrm>
              <a:off x="2874690" y="4996604"/>
              <a:ext cx="2160240" cy="720080"/>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Listen carefully</a:t>
              </a:r>
            </a:p>
          </p:txBody>
        </p:sp>
        <p:sp>
          <p:nvSpPr>
            <p:cNvPr id="13" name="Rectangle 12">
              <a:extLst>
                <a:ext uri="{FF2B5EF4-FFF2-40B4-BE49-F238E27FC236}">
                  <a16:creationId xmlns:a16="http://schemas.microsoft.com/office/drawing/2014/main" id="{C2D94C50-FA86-15CE-5C0B-0040784C9D97}"/>
                </a:ext>
              </a:extLst>
            </p:cNvPr>
            <p:cNvSpPr/>
            <p:nvPr/>
          </p:nvSpPr>
          <p:spPr>
            <a:xfrm>
              <a:off x="5261198" y="2924944"/>
              <a:ext cx="2160240" cy="720080"/>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Rush</a:t>
              </a:r>
            </a:p>
          </p:txBody>
        </p:sp>
        <p:sp>
          <p:nvSpPr>
            <p:cNvPr id="14" name="Rectangle 13">
              <a:extLst>
                <a:ext uri="{FF2B5EF4-FFF2-40B4-BE49-F238E27FC236}">
                  <a16:creationId xmlns:a16="http://schemas.microsoft.com/office/drawing/2014/main" id="{313BC39F-952E-28F5-CF79-E0BC14527BF4}"/>
                </a:ext>
              </a:extLst>
            </p:cNvPr>
            <p:cNvSpPr/>
            <p:nvPr/>
          </p:nvSpPr>
          <p:spPr>
            <a:xfrm>
              <a:off x="5261198" y="3949824"/>
              <a:ext cx="2160240" cy="720080"/>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Think before speaking</a:t>
              </a:r>
            </a:p>
          </p:txBody>
        </p:sp>
        <p:sp>
          <p:nvSpPr>
            <p:cNvPr id="15" name="Rectangle 14">
              <a:extLst>
                <a:ext uri="{FF2B5EF4-FFF2-40B4-BE49-F238E27FC236}">
                  <a16:creationId xmlns:a16="http://schemas.microsoft.com/office/drawing/2014/main" id="{624CE203-52C8-65ED-68F0-A18F8A5191B7}"/>
                </a:ext>
              </a:extLst>
            </p:cNvPr>
            <p:cNvSpPr/>
            <p:nvPr/>
          </p:nvSpPr>
          <p:spPr>
            <a:xfrm>
              <a:off x="7740352" y="2924944"/>
              <a:ext cx="2160240" cy="720080"/>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Ramble</a:t>
              </a:r>
            </a:p>
          </p:txBody>
        </p:sp>
        <p:sp>
          <p:nvSpPr>
            <p:cNvPr id="16" name="Rectangle 15">
              <a:extLst>
                <a:ext uri="{FF2B5EF4-FFF2-40B4-BE49-F238E27FC236}">
                  <a16:creationId xmlns:a16="http://schemas.microsoft.com/office/drawing/2014/main" id="{E7E26742-02A3-5838-F4AE-6F6C6BE87631}"/>
                </a:ext>
              </a:extLst>
            </p:cNvPr>
            <p:cNvSpPr/>
            <p:nvPr/>
          </p:nvSpPr>
          <p:spPr>
            <a:xfrm>
              <a:off x="7740352" y="3949824"/>
              <a:ext cx="2160240" cy="720080"/>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Speak clearly</a:t>
              </a:r>
            </a:p>
          </p:txBody>
        </p:sp>
        <p:sp>
          <p:nvSpPr>
            <p:cNvPr id="17" name="Rectangle 16">
              <a:extLst>
                <a:ext uri="{FF2B5EF4-FFF2-40B4-BE49-F238E27FC236}">
                  <a16:creationId xmlns:a16="http://schemas.microsoft.com/office/drawing/2014/main" id="{453CE18B-9FF1-538C-AFC4-262FC3651075}"/>
                </a:ext>
              </a:extLst>
            </p:cNvPr>
            <p:cNvSpPr/>
            <p:nvPr/>
          </p:nvSpPr>
          <p:spPr>
            <a:xfrm>
              <a:off x="5261198" y="4971431"/>
              <a:ext cx="2160240" cy="720080"/>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Be negative</a:t>
              </a:r>
            </a:p>
          </p:txBody>
        </p:sp>
        <p:sp>
          <p:nvSpPr>
            <p:cNvPr id="18" name="Rectangle 17">
              <a:extLst>
                <a:ext uri="{FF2B5EF4-FFF2-40B4-BE49-F238E27FC236}">
                  <a16:creationId xmlns:a16="http://schemas.microsoft.com/office/drawing/2014/main" id="{38182565-6A05-D2D3-FE93-869487BCA16A}"/>
                </a:ext>
              </a:extLst>
            </p:cNvPr>
            <p:cNvSpPr/>
            <p:nvPr/>
          </p:nvSpPr>
          <p:spPr>
            <a:xfrm>
              <a:off x="7740352" y="4996604"/>
              <a:ext cx="2160240" cy="720080"/>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Use examples</a:t>
              </a:r>
            </a:p>
          </p:txBody>
        </p:sp>
      </p:grpSp>
      <p:sp>
        <p:nvSpPr>
          <p:cNvPr id="22" name="Rectangle 21">
            <a:extLst>
              <a:ext uri="{FF2B5EF4-FFF2-40B4-BE49-F238E27FC236}">
                <a16:creationId xmlns:a16="http://schemas.microsoft.com/office/drawing/2014/main" id="{F74090DE-DC84-7793-C28B-D21631DB0BA4}"/>
              </a:ext>
            </a:extLst>
          </p:cNvPr>
          <p:cNvSpPr/>
          <p:nvPr/>
        </p:nvSpPr>
        <p:spPr>
          <a:xfrm>
            <a:off x="395536" y="2636912"/>
            <a:ext cx="4032448" cy="432048"/>
          </a:xfrm>
          <a:prstGeom prst="rect">
            <a:avLst/>
          </a:prstGeom>
          <a:solidFill>
            <a:srgbClr val="FCE78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tx1"/>
                </a:solidFill>
                <a:effectLst>
                  <a:outerShdw blurRad="38100" dist="19050" dir="2700000" algn="tl" rotWithShape="0">
                    <a:schemeClr val="dk1">
                      <a:alpha val="40000"/>
                    </a:schemeClr>
                  </a:outerShdw>
                </a:effectLst>
              </a:rPr>
              <a:t>Do</a:t>
            </a:r>
          </a:p>
        </p:txBody>
      </p:sp>
      <p:sp>
        <p:nvSpPr>
          <p:cNvPr id="23" name="Rectangle 22">
            <a:extLst>
              <a:ext uri="{FF2B5EF4-FFF2-40B4-BE49-F238E27FC236}">
                <a16:creationId xmlns:a16="http://schemas.microsoft.com/office/drawing/2014/main" id="{0F414011-9ACD-0D37-7054-56F0A8874F4F}"/>
              </a:ext>
            </a:extLst>
          </p:cNvPr>
          <p:cNvSpPr/>
          <p:nvPr/>
        </p:nvSpPr>
        <p:spPr>
          <a:xfrm>
            <a:off x="4590526" y="2646126"/>
            <a:ext cx="4032448" cy="432048"/>
          </a:xfrm>
          <a:prstGeom prst="rect">
            <a:avLst/>
          </a:prstGeom>
          <a:solidFill>
            <a:srgbClr val="FCE78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tx1"/>
                </a:solidFill>
                <a:effectLst>
                  <a:outerShdw blurRad="38100" dist="19050" dir="2700000" algn="tl" rotWithShape="0">
                    <a:schemeClr val="dk1">
                      <a:alpha val="40000"/>
                    </a:schemeClr>
                  </a:outerShdw>
                </a:effectLst>
              </a:rPr>
              <a:t>Don’t</a:t>
            </a:r>
          </a:p>
        </p:txBody>
      </p:sp>
      <p:pic>
        <p:nvPicPr>
          <p:cNvPr id="20" name="Picture 19">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77100" y="6275211"/>
            <a:ext cx="486743" cy="527403"/>
          </a:xfrm>
          <a:prstGeom prst="rect">
            <a:avLst/>
          </a:prstGeom>
        </p:spPr>
      </p:pic>
    </p:spTree>
    <p:extLst>
      <p:ext uri="{BB962C8B-B14F-4D97-AF65-F5344CB8AC3E}">
        <p14:creationId xmlns:p14="http://schemas.microsoft.com/office/powerpoint/2010/main" val="3744057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07A87-2F96-6A01-7E1F-AE7F67ADBEEB}"/>
              </a:ext>
            </a:extLst>
          </p:cNvPr>
          <p:cNvSpPr>
            <a:spLocks noGrp="1"/>
          </p:cNvSpPr>
          <p:nvPr>
            <p:ph type="title"/>
          </p:nvPr>
        </p:nvSpPr>
        <p:spPr>
          <a:xfrm>
            <a:off x="395536" y="1124744"/>
            <a:ext cx="7886700" cy="648072"/>
          </a:xfrm>
        </p:spPr>
        <p:txBody>
          <a:bodyPr/>
          <a:lstStyle/>
          <a:p>
            <a:r>
              <a:rPr lang="en-GB" b="1" i="1" dirty="0">
                <a:latin typeface="+mn-lt"/>
              </a:rPr>
              <a:t>Dos and don’ts</a:t>
            </a:r>
          </a:p>
        </p:txBody>
      </p:sp>
      <p:sp>
        <p:nvSpPr>
          <p:cNvPr id="3" name="Date Placeholder 2">
            <a:extLst>
              <a:ext uri="{FF2B5EF4-FFF2-40B4-BE49-F238E27FC236}">
                <a16:creationId xmlns:a16="http://schemas.microsoft.com/office/drawing/2014/main" id="{4F4960C8-3F09-74D7-A5A5-EF99A061A5F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F50F531-D9F7-FE77-D190-239322BA6390}"/>
              </a:ext>
            </a:extLst>
          </p:cNvPr>
          <p:cNvSpPr>
            <a:spLocks noGrp="1"/>
          </p:cNvSpPr>
          <p:nvPr>
            <p:ph type="ftr" sz="quarter" idx="11"/>
          </p:nvPr>
        </p:nvSpPr>
        <p:spPr>
          <a:xfrm>
            <a:off x="2236912" y="6356351"/>
            <a:ext cx="3559224"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B31AFC1B-4105-2F36-5B81-BBBA9A1BBEAF}"/>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Rectangle 5">
            <a:extLst>
              <a:ext uri="{FF2B5EF4-FFF2-40B4-BE49-F238E27FC236}">
                <a16:creationId xmlns:a16="http://schemas.microsoft.com/office/drawing/2014/main" id="{52766041-2121-9E12-4742-D76D58FC00BE}"/>
              </a:ext>
            </a:extLst>
          </p:cNvPr>
          <p:cNvSpPr/>
          <p:nvPr/>
        </p:nvSpPr>
        <p:spPr>
          <a:xfrm>
            <a:off x="395536" y="1844824"/>
            <a:ext cx="8424936" cy="576064"/>
          </a:xfrm>
          <a:prstGeom prst="rect">
            <a:avLst/>
          </a:prstGeom>
          <a:solidFill>
            <a:srgbClr val="C4D8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ysClr val="windowText" lastClr="000000"/>
                </a:solidFill>
              </a:rPr>
              <a:t>Sort these pieces of advice into the ‘do’ and ‘don’t’ columns</a:t>
            </a:r>
          </a:p>
        </p:txBody>
      </p:sp>
      <p:sp>
        <p:nvSpPr>
          <p:cNvPr id="7" name="Rectangle 6">
            <a:extLst>
              <a:ext uri="{FF2B5EF4-FFF2-40B4-BE49-F238E27FC236}">
                <a16:creationId xmlns:a16="http://schemas.microsoft.com/office/drawing/2014/main" id="{86471FAF-0B44-9235-8D6A-CCFF4102FFEB}"/>
              </a:ext>
            </a:extLst>
          </p:cNvPr>
          <p:cNvSpPr/>
          <p:nvPr/>
        </p:nvSpPr>
        <p:spPr>
          <a:xfrm>
            <a:off x="383637" y="3416491"/>
            <a:ext cx="1882027" cy="631488"/>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Think before speaking</a:t>
            </a:r>
          </a:p>
        </p:txBody>
      </p:sp>
      <p:sp>
        <p:nvSpPr>
          <p:cNvPr id="8" name="Rectangle 7">
            <a:extLst>
              <a:ext uri="{FF2B5EF4-FFF2-40B4-BE49-F238E27FC236}">
                <a16:creationId xmlns:a16="http://schemas.microsoft.com/office/drawing/2014/main" id="{AAE93BF5-8CAA-E675-355C-21800568AD13}"/>
              </a:ext>
            </a:extLst>
          </p:cNvPr>
          <p:cNvSpPr/>
          <p:nvPr/>
        </p:nvSpPr>
        <p:spPr>
          <a:xfrm>
            <a:off x="383637" y="4315280"/>
            <a:ext cx="1882027" cy="631488"/>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Be honest</a:t>
            </a:r>
          </a:p>
        </p:txBody>
      </p:sp>
      <p:sp>
        <p:nvSpPr>
          <p:cNvPr id="9" name="Rectangle 8">
            <a:extLst>
              <a:ext uri="{FF2B5EF4-FFF2-40B4-BE49-F238E27FC236}">
                <a16:creationId xmlns:a16="http://schemas.microsoft.com/office/drawing/2014/main" id="{B7610944-4587-B4A7-75EB-D8AFF563C832}"/>
              </a:ext>
            </a:extLst>
          </p:cNvPr>
          <p:cNvSpPr/>
          <p:nvPr/>
        </p:nvSpPr>
        <p:spPr>
          <a:xfrm>
            <a:off x="2543506" y="3416491"/>
            <a:ext cx="1882027" cy="631488"/>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Ask for clarification</a:t>
            </a:r>
          </a:p>
        </p:txBody>
      </p:sp>
      <p:sp>
        <p:nvSpPr>
          <p:cNvPr id="10" name="Rectangle 9">
            <a:extLst>
              <a:ext uri="{FF2B5EF4-FFF2-40B4-BE49-F238E27FC236}">
                <a16:creationId xmlns:a16="http://schemas.microsoft.com/office/drawing/2014/main" id="{05B48A4C-72CF-CDC9-5A54-72DEC049836F}"/>
              </a:ext>
            </a:extLst>
          </p:cNvPr>
          <p:cNvSpPr/>
          <p:nvPr/>
        </p:nvSpPr>
        <p:spPr>
          <a:xfrm>
            <a:off x="2543506" y="4315280"/>
            <a:ext cx="1882027" cy="631488"/>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Speak clearly</a:t>
            </a:r>
          </a:p>
        </p:txBody>
      </p:sp>
      <p:sp>
        <p:nvSpPr>
          <p:cNvPr id="11" name="Rectangle 10">
            <a:extLst>
              <a:ext uri="{FF2B5EF4-FFF2-40B4-BE49-F238E27FC236}">
                <a16:creationId xmlns:a16="http://schemas.microsoft.com/office/drawing/2014/main" id="{75B92C39-BE89-CAA9-FBFF-94C3C95178D5}"/>
              </a:ext>
            </a:extLst>
          </p:cNvPr>
          <p:cNvSpPr/>
          <p:nvPr/>
        </p:nvSpPr>
        <p:spPr>
          <a:xfrm>
            <a:off x="383637" y="5211199"/>
            <a:ext cx="1882027" cy="631488"/>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Use examples</a:t>
            </a:r>
          </a:p>
        </p:txBody>
      </p:sp>
      <p:sp>
        <p:nvSpPr>
          <p:cNvPr id="12" name="Rectangle 11">
            <a:extLst>
              <a:ext uri="{FF2B5EF4-FFF2-40B4-BE49-F238E27FC236}">
                <a16:creationId xmlns:a16="http://schemas.microsoft.com/office/drawing/2014/main" id="{D987A338-25FF-141B-C29B-CB58CB920A46}"/>
              </a:ext>
            </a:extLst>
          </p:cNvPr>
          <p:cNvSpPr/>
          <p:nvPr/>
        </p:nvSpPr>
        <p:spPr>
          <a:xfrm>
            <a:off x="2543506" y="5233275"/>
            <a:ext cx="1882027" cy="631488"/>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Listen carefully</a:t>
            </a:r>
          </a:p>
        </p:txBody>
      </p:sp>
      <p:sp>
        <p:nvSpPr>
          <p:cNvPr id="13" name="Rectangle 12">
            <a:extLst>
              <a:ext uri="{FF2B5EF4-FFF2-40B4-BE49-F238E27FC236}">
                <a16:creationId xmlns:a16="http://schemas.microsoft.com/office/drawing/2014/main" id="{C2D94C50-FA86-15CE-5C0B-0040784C9D97}"/>
              </a:ext>
            </a:extLst>
          </p:cNvPr>
          <p:cNvSpPr/>
          <p:nvPr/>
        </p:nvSpPr>
        <p:spPr>
          <a:xfrm>
            <a:off x="4622661" y="3416491"/>
            <a:ext cx="1882027" cy="631488"/>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Rush</a:t>
            </a:r>
          </a:p>
        </p:txBody>
      </p:sp>
      <p:sp>
        <p:nvSpPr>
          <p:cNvPr id="14" name="Rectangle 13">
            <a:extLst>
              <a:ext uri="{FF2B5EF4-FFF2-40B4-BE49-F238E27FC236}">
                <a16:creationId xmlns:a16="http://schemas.microsoft.com/office/drawing/2014/main" id="{313BC39F-952E-28F5-CF79-E0BC14527BF4}"/>
              </a:ext>
            </a:extLst>
          </p:cNvPr>
          <p:cNvSpPr/>
          <p:nvPr/>
        </p:nvSpPr>
        <p:spPr>
          <a:xfrm>
            <a:off x="4622661" y="4315280"/>
            <a:ext cx="1882027" cy="631488"/>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Exaggerate</a:t>
            </a:r>
          </a:p>
        </p:txBody>
      </p:sp>
      <p:sp>
        <p:nvSpPr>
          <p:cNvPr id="15" name="Rectangle 14">
            <a:extLst>
              <a:ext uri="{FF2B5EF4-FFF2-40B4-BE49-F238E27FC236}">
                <a16:creationId xmlns:a16="http://schemas.microsoft.com/office/drawing/2014/main" id="{624CE203-52C8-65ED-68F0-A18F8A5191B7}"/>
              </a:ext>
            </a:extLst>
          </p:cNvPr>
          <p:cNvSpPr/>
          <p:nvPr/>
        </p:nvSpPr>
        <p:spPr>
          <a:xfrm>
            <a:off x="6782530" y="3416491"/>
            <a:ext cx="1882027" cy="631488"/>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Ramble</a:t>
            </a:r>
          </a:p>
        </p:txBody>
      </p:sp>
      <p:sp>
        <p:nvSpPr>
          <p:cNvPr id="16" name="Rectangle 15">
            <a:extLst>
              <a:ext uri="{FF2B5EF4-FFF2-40B4-BE49-F238E27FC236}">
                <a16:creationId xmlns:a16="http://schemas.microsoft.com/office/drawing/2014/main" id="{E7E26742-02A3-5838-F4AE-6F6C6BE87631}"/>
              </a:ext>
            </a:extLst>
          </p:cNvPr>
          <p:cNvSpPr/>
          <p:nvPr/>
        </p:nvSpPr>
        <p:spPr>
          <a:xfrm>
            <a:off x="6782530" y="4315280"/>
            <a:ext cx="1882027" cy="631488"/>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Use slang or jargon</a:t>
            </a:r>
          </a:p>
        </p:txBody>
      </p:sp>
      <p:sp>
        <p:nvSpPr>
          <p:cNvPr id="17" name="Rectangle 16">
            <a:extLst>
              <a:ext uri="{FF2B5EF4-FFF2-40B4-BE49-F238E27FC236}">
                <a16:creationId xmlns:a16="http://schemas.microsoft.com/office/drawing/2014/main" id="{453CE18B-9FF1-538C-AFC4-262FC3651075}"/>
              </a:ext>
            </a:extLst>
          </p:cNvPr>
          <p:cNvSpPr/>
          <p:nvPr/>
        </p:nvSpPr>
        <p:spPr>
          <a:xfrm>
            <a:off x="4622661" y="5211199"/>
            <a:ext cx="1882027" cy="631488"/>
          </a:xfrm>
          <a:prstGeom prst="rect">
            <a:avLst/>
          </a:prstGeom>
          <a:solidFill>
            <a:srgbClr val="FBD10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Be negative</a:t>
            </a:r>
          </a:p>
        </p:txBody>
      </p:sp>
      <p:sp>
        <p:nvSpPr>
          <p:cNvPr id="18" name="Rectangle 17">
            <a:extLst>
              <a:ext uri="{FF2B5EF4-FFF2-40B4-BE49-F238E27FC236}">
                <a16:creationId xmlns:a16="http://schemas.microsoft.com/office/drawing/2014/main" id="{38182565-6A05-D2D3-FE93-869487BCA16A}"/>
              </a:ext>
            </a:extLst>
          </p:cNvPr>
          <p:cNvSpPr/>
          <p:nvPr/>
        </p:nvSpPr>
        <p:spPr>
          <a:xfrm>
            <a:off x="6782530" y="5233275"/>
            <a:ext cx="1882027" cy="631488"/>
          </a:xfrm>
          <a:prstGeom prst="rect">
            <a:avLst/>
          </a:prstGeom>
          <a:solidFill>
            <a:srgbClr val="F58A1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Interrupt</a:t>
            </a:r>
          </a:p>
        </p:txBody>
      </p:sp>
      <p:sp>
        <p:nvSpPr>
          <p:cNvPr id="22" name="Rectangle 21">
            <a:extLst>
              <a:ext uri="{FF2B5EF4-FFF2-40B4-BE49-F238E27FC236}">
                <a16:creationId xmlns:a16="http://schemas.microsoft.com/office/drawing/2014/main" id="{F74090DE-DC84-7793-C28B-D21631DB0BA4}"/>
              </a:ext>
            </a:extLst>
          </p:cNvPr>
          <p:cNvSpPr/>
          <p:nvPr/>
        </p:nvSpPr>
        <p:spPr>
          <a:xfrm>
            <a:off x="395536" y="2636912"/>
            <a:ext cx="4032448" cy="432048"/>
          </a:xfrm>
          <a:prstGeom prst="rect">
            <a:avLst/>
          </a:prstGeom>
          <a:solidFill>
            <a:srgbClr val="FCE78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tx1"/>
                </a:solidFill>
                <a:effectLst>
                  <a:outerShdw blurRad="38100" dist="19050" dir="2700000" algn="tl" rotWithShape="0">
                    <a:schemeClr val="dk1">
                      <a:alpha val="40000"/>
                    </a:schemeClr>
                  </a:outerShdw>
                </a:effectLst>
              </a:rPr>
              <a:t>Do</a:t>
            </a:r>
          </a:p>
        </p:txBody>
      </p:sp>
      <p:sp>
        <p:nvSpPr>
          <p:cNvPr id="23" name="Rectangle 22">
            <a:extLst>
              <a:ext uri="{FF2B5EF4-FFF2-40B4-BE49-F238E27FC236}">
                <a16:creationId xmlns:a16="http://schemas.microsoft.com/office/drawing/2014/main" id="{0F414011-9ACD-0D37-7054-56F0A8874F4F}"/>
              </a:ext>
            </a:extLst>
          </p:cNvPr>
          <p:cNvSpPr/>
          <p:nvPr/>
        </p:nvSpPr>
        <p:spPr>
          <a:xfrm>
            <a:off x="4590526" y="2646126"/>
            <a:ext cx="4032448" cy="432048"/>
          </a:xfrm>
          <a:prstGeom prst="rect">
            <a:avLst/>
          </a:prstGeom>
          <a:solidFill>
            <a:srgbClr val="FCE78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tx1"/>
                </a:solidFill>
                <a:effectLst>
                  <a:outerShdw blurRad="38100" dist="19050" dir="2700000" algn="tl" rotWithShape="0">
                    <a:schemeClr val="dk1">
                      <a:alpha val="40000"/>
                    </a:schemeClr>
                  </a:outerShdw>
                </a:effectLst>
              </a:rPr>
              <a:t>Don’t</a:t>
            </a:r>
          </a:p>
        </p:txBody>
      </p:sp>
      <p:pic>
        <p:nvPicPr>
          <p:cNvPr id="19" name="Picture 18">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77100" y="6214961"/>
            <a:ext cx="486743" cy="527403"/>
          </a:xfrm>
          <a:prstGeom prst="rect">
            <a:avLst/>
          </a:prstGeom>
        </p:spPr>
      </p:pic>
    </p:spTree>
    <p:extLst>
      <p:ext uri="{BB962C8B-B14F-4D97-AF65-F5344CB8AC3E}">
        <p14:creationId xmlns:p14="http://schemas.microsoft.com/office/powerpoint/2010/main" val="3887052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4A93B-8670-E7D4-20D0-0248CE237FF6}"/>
              </a:ext>
            </a:extLst>
          </p:cNvPr>
          <p:cNvSpPr>
            <a:spLocks noGrp="1"/>
          </p:cNvSpPr>
          <p:nvPr>
            <p:ph type="title"/>
          </p:nvPr>
        </p:nvSpPr>
        <p:spPr>
          <a:xfrm>
            <a:off x="395536" y="1052736"/>
            <a:ext cx="7886700" cy="792088"/>
          </a:xfrm>
        </p:spPr>
        <p:txBody>
          <a:bodyPr/>
          <a:lstStyle/>
          <a:p>
            <a:r>
              <a:rPr lang="en-GB" b="1" i="1" dirty="0">
                <a:latin typeface="+mn-lt"/>
              </a:rPr>
              <a:t>Brief or full?</a:t>
            </a:r>
          </a:p>
        </p:txBody>
      </p:sp>
      <p:sp>
        <p:nvSpPr>
          <p:cNvPr id="3" name="Date Placeholder 2">
            <a:extLst>
              <a:ext uri="{FF2B5EF4-FFF2-40B4-BE49-F238E27FC236}">
                <a16:creationId xmlns:a16="http://schemas.microsoft.com/office/drawing/2014/main" id="{7BC25648-AC5B-B241-E483-B91936ED21BF}"/>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0BFCDE1-1FED-E247-60E0-DA7535FA7EE8}"/>
              </a:ext>
            </a:extLst>
          </p:cNvPr>
          <p:cNvSpPr>
            <a:spLocks noGrp="1"/>
          </p:cNvSpPr>
          <p:nvPr>
            <p:ph type="ftr" sz="quarter" idx="11"/>
          </p:nvPr>
        </p:nvSpPr>
        <p:spPr>
          <a:xfrm>
            <a:off x="2123728" y="6356351"/>
            <a:ext cx="3600400"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390E60DD-0311-380F-918D-39F354471B7C}"/>
              </a:ext>
            </a:extLst>
          </p:cNvPr>
          <p:cNvSpPr>
            <a:spLocks noGrp="1"/>
          </p:cNvSpPr>
          <p:nvPr>
            <p:ph type="sldNum" sz="quarter" idx="12"/>
          </p:nvPr>
        </p:nvSpPr>
        <p:spPr/>
        <p:txBody>
          <a:bodyPr/>
          <a:lstStyle/>
          <a:p>
            <a:fld id="{EFC07C4F-4DD7-4452-9CBE-7B4BC77324C7}" type="slidenum">
              <a:rPr lang="en-GB" smtClean="0"/>
              <a:t>8</a:t>
            </a:fld>
            <a:endParaRPr lang="en-GB"/>
          </a:p>
        </p:txBody>
      </p:sp>
      <p:pic>
        <p:nvPicPr>
          <p:cNvPr id="6" name="Online Media 5" title="Employ short responses">
            <a:hlinkClick r:id="" action="ppaction://media"/>
            <a:extLst>
              <a:ext uri="{FF2B5EF4-FFF2-40B4-BE49-F238E27FC236}">
                <a16:creationId xmlns:a16="http://schemas.microsoft.com/office/drawing/2014/main" id="{02931139-0860-8944-F3CF-7D8128ABA658}"/>
              </a:ext>
            </a:extLst>
          </p:cNvPr>
          <p:cNvPicPr>
            <a:picLocks noRot="1" noChangeAspect="1"/>
          </p:cNvPicPr>
          <p:nvPr>
            <a:videoFile r:link="rId1"/>
          </p:nvPr>
        </p:nvPicPr>
        <p:blipFill>
          <a:blip r:embed="rId3"/>
          <a:stretch>
            <a:fillRect/>
          </a:stretch>
        </p:blipFill>
        <p:spPr>
          <a:xfrm>
            <a:off x="539552" y="1956427"/>
            <a:ext cx="6552728" cy="3702291"/>
          </a:xfrm>
          <a:prstGeom prst="rect">
            <a:avLst/>
          </a:prstGeom>
        </p:spPr>
      </p:pic>
      <p:pic>
        <p:nvPicPr>
          <p:cNvPr id="7" name="Picture 6">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32440" y="6275211"/>
            <a:ext cx="486743" cy="527403"/>
          </a:xfrm>
          <a:prstGeom prst="rect">
            <a:avLst/>
          </a:prstGeom>
        </p:spPr>
      </p:pic>
    </p:spTree>
    <p:extLst>
      <p:ext uri="{BB962C8B-B14F-4D97-AF65-F5344CB8AC3E}">
        <p14:creationId xmlns:p14="http://schemas.microsoft.com/office/powerpoint/2010/main" val="1379406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DC9C2-0632-2496-DDB3-CD90BDC5508B}"/>
              </a:ext>
            </a:extLst>
          </p:cNvPr>
          <p:cNvSpPr>
            <a:spLocks noGrp="1"/>
          </p:cNvSpPr>
          <p:nvPr>
            <p:ph type="title"/>
          </p:nvPr>
        </p:nvSpPr>
        <p:spPr>
          <a:xfrm>
            <a:off x="395536" y="1119660"/>
            <a:ext cx="7886700" cy="720080"/>
          </a:xfrm>
        </p:spPr>
        <p:txBody>
          <a:bodyPr/>
          <a:lstStyle/>
          <a:p>
            <a:r>
              <a:rPr lang="en-GB" b="1" i="1" dirty="0">
                <a:latin typeface="+mn-lt"/>
              </a:rPr>
              <a:t>Brief or Full?</a:t>
            </a:r>
          </a:p>
        </p:txBody>
      </p:sp>
      <p:sp>
        <p:nvSpPr>
          <p:cNvPr id="3" name="Date Placeholder 2">
            <a:extLst>
              <a:ext uri="{FF2B5EF4-FFF2-40B4-BE49-F238E27FC236}">
                <a16:creationId xmlns:a16="http://schemas.microsoft.com/office/drawing/2014/main" id="{FA52E940-EF71-1CFE-4BC8-C47D80E03206}"/>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55EE31B-312D-9954-2BD1-8320AB57C928}"/>
              </a:ext>
            </a:extLst>
          </p:cNvPr>
          <p:cNvSpPr>
            <a:spLocks noGrp="1"/>
          </p:cNvSpPr>
          <p:nvPr>
            <p:ph type="ftr" sz="quarter" idx="11"/>
          </p:nvPr>
        </p:nvSpPr>
        <p:spPr>
          <a:xfrm>
            <a:off x="2267744" y="6356351"/>
            <a:ext cx="3600400" cy="365125"/>
          </a:xfrm>
        </p:spPr>
        <p:txBody>
          <a:bodyPr/>
          <a:lstStyle/>
          <a:p>
            <a:r>
              <a:rPr lang="en-US" dirty="0" smtClean="0"/>
              <a:t>ESB-RES-C208 </a:t>
            </a:r>
          </a:p>
          <a:p>
            <a:r>
              <a:rPr lang="en-US" dirty="0" smtClean="0"/>
              <a:t>L1G2-Speech for Employability-2.3-PPT–Respond to interview questions</a:t>
            </a:r>
            <a:endParaRPr lang="en-GB" dirty="0"/>
          </a:p>
        </p:txBody>
      </p:sp>
      <p:sp>
        <p:nvSpPr>
          <p:cNvPr id="5" name="Slide Number Placeholder 4">
            <a:extLst>
              <a:ext uri="{FF2B5EF4-FFF2-40B4-BE49-F238E27FC236}">
                <a16:creationId xmlns:a16="http://schemas.microsoft.com/office/drawing/2014/main" id="{0E045819-ECE1-6FF9-1424-95C8B7A0E81B}"/>
              </a:ext>
            </a:extLst>
          </p:cNvPr>
          <p:cNvSpPr>
            <a:spLocks noGrp="1"/>
          </p:cNvSpPr>
          <p:nvPr>
            <p:ph type="sldNum" sz="quarter" idx="12"/>
          </p:nvPr>
        </p:nvSpPr>
        <p:spPr/>
        <p:txBody>
          <a:bodyPr/>
          <a:lstStyle/>
          <a:p>
            <a:fld id="{EFC07C4F-4DD7-4452-9CBE-7B4BC77324C7}" type="slidenum">
              <a:rPr lang="en-GB" smtClean="0"/>
              <a:t>9</a:t>
            </a:fld>
            <a:endParaRPr lang="en-GB"/>
          </a:p>
        </p:txBody>
      </p:sp>
      <p:grpSp>
        <p:nvGrpSpPr>
          <p:cNvPr id="7" name="Group 6">
            <a:extLst>
              <a:ext uri="{FF2B5EF4-FFF2-40B4-BE49-F238E27FC236}">
                <a16:creationId xmlns:a16="http://schemas.microsoft.com/office/drawing/2014/main" id="{5B091CA6-EB6D-D0C3-1D5C-58F12289FF69}"/>
              </a:ext>
            </a:extLst>
          </p:cNvPr>
          <p:cNvGrpSpPr/>
          <p:nvPr/>
        </p:nvGrpSpPr>
        <p:grpSpPr>
          <a:xfrm>
            <a:off x="382482" y="1986594"/>
            <a:ext cx="2736304" cy="1666414"/>
            <a:chOff x="1501894" y="5165505"/>
            <a:chExt cx="2186457" cy="1485478"/>
          </a:xfrm>
        </p:grpSpPr>
        <p:pic>
          <p:nvPicPr>
            <p:cNvPr id="8" name="Picture 7">
              <a:extLst>
                <a:ext uri="{FF2B5EF4-FFF2-40B4-BE49-F238E27FC236}">
                  <a16:creationId xmlns:a16="http://schemas.microsoft.com/office/drawing/2014/main" id="{66238C69-5C36-D54A-1C97-04D2EB7FF1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1894" y="5165505"/>
              <a:ext cx="2186457" cy="1485478"/>
            </a:xfrm>
            <a:prstGeom prst="rect">
              <a:avLst/>
            </a:prstGeom>
          </p:spPr>
        </p:pic>
        <p:sp>
          <p:nvSpPr>
            <p:cNvPr id="9" name="TextBox 8">
              <a:extLst>
                <a:ext uri="{FF2B5EF4-FFF2-40B4-BE49-F238E27FC236}">
                  <a16:creationId xmlns:a16="http://schemas.microsoft.com/office/drawing/2014/main" id="{6D0CE0F3-B9BD-8879-3C32-9DF80F540A56}"/>
                </a:ext>
              </a:extLst>
            </p:cNvPr>
            <p:cNvSpPr txBox="1"/>
            <p:nvPr/>
          </p:nvSpPr>
          <p:spPr>
            <a:xfrm>
              <a:off x="1704007" y="5392111"/>
              <a:ext cx="1846838" cy="740769"/>
            </a:xfrm>
            <a:prstGeom prst="rect">
              <a:avLst/>
            </a:prstGeom>
            <a:noFill/>
          </p:spPr>
          <p:txBody>
            <a:bodyPr wrap="square" rtlCol="0">
              <a:spAutoFit/>
            </a:bodyPr>
            <a:lstStyle/>
            <a:p>
              <a:r>
                <a:rPr lang="en-GB" sz="1200" dirty="0"/>
                <a:t>To achieve a Merit grade or above for responding to questions, your answers must be “full” rather than “brief”.</a:t>
              </a:r>
            </a:p>
          </p:txBody>
        </p:sp>
      </p:grpSp>
      <p:sp>
        <p:nvSpPr>
          <p:cNvPr id="10" name="TextBox 9">
            <a:extLst>
              <a:ext uri="{FF2B5EF4-FFF2-40B4-BE49-F238E27FC236}">
                <a16:creationId xmlns:a16="http://schemas.microsoft.com/office/drawing/2014/main" id="{01CCCF7A-5869-DAED-2811-A79E0E5A343F}"/>
              </a:ext>
            </a:extLst>
          </p:cNvPr>
          <p:cNvSpPr txBox="1"/>
          <p:nvPr/>
        </p:nvSpPr>
        <p:spPr>
          <a:xfrm>
            <a:off x="3855900" y="1805866"/>
            <a:ext cx="4608512" cy="954107"/>
          </a:xfrm>
          <a:prstGeom prst="rect">
            <a:avLst/>
          </a:prstGeom>
          <a:solidFill>
            <a:srgbClr val="C4D821"/>
          </a:solidFill>
        </p:spPr>
        <p:txBody>
          <a:bodyPr wrap="square" rtlCol="0">
            <a:spAutoFit/>
          </a:bodyPr>
          <a:lstStyle/>
          <a:p>
            <a:r>
              <a:rPr lang="en-GB" sz="1400" dirty="0"/>
              <a:t>Question: Can you tell me a little about yourself?</a:t>
            </a:r>
          </a:p>
          <a:p>
            <a:endParaRPr lang="en-GB" sz="1400" dirty="0"/>
          </a:p>
          <a:p>
            <a:r>
              <a:rPr lang="en-GB" sz="1400" dirty="0"/>
              <a:t>Response: I am 12 years old; I like reading and I like playing football.</a:t>
            </a:r>
          </a:p>
        </p:txBody>
      </p:sp>
      <p:sp>
        <p:nvSpPr>
          <p:cNvPr id="11" name="TextBox 10">
            <a:extLst>
              <a:ext uri="{FF2B5EF4-FFF2-40B4-BE49-F238E27FC236}">
                <a16:creationId xmlns:a16="http://schemas.microsoft.com/office/drawing/2014/main" id="{BC22631B-605E-1EC5-E584-DBAC180FDA97}"/>
              </a:ext>
            </a:extLst>
          </p:cNvPr>
          <p:cNvSpPr txBox="1"/>
          <p:nvPr/>
        </p:nvSpPr>
        <p:spPr>
          <a:xfrm>
            <a:off x="3869939" y="3227397"/>
            <a:ext cx="4608512" cy="738664"/>
          </a:xfrm>
          <a:prstGeom prst="rect">
            <a:avLst/>
          </a:prstGeom>
          <a:solidFill>
            <a:srgbClr val="FBD10A"/>
          </a:solidFill>
        </p:spPr>
        <p:txBody>
          <a:bodyPr wrap="square" rtlCol="0">
            <a:spAutoFit/>
          </a:bodyPr>
          <a:lstStyle/>
          <a:p>
            <a:r>
              <a:rPr lang="en-GB" sz="1400" dirty="0"/>
              <a:t>Question: What is your greatest strength?</a:t>
            </a:r>
          </a:p>
          <a:p>
            <a:endParaRPr lang="en-GB" sz="1400" dirty="0"/>
          </a:p>
          <a:p>
            <a:r>
              <a:rPr lang="en-GB" sz="1400" dirty="0"/>
              <a:t>Response: I am really good at maths.</a:t>
            </a:r>
          </a:p>
        </p:txBody>
      </p:sp>
      <p:sp>
        <p:nvSpPr>
          <p:cNvPr id="12" name="TextBox 11">
            <a:extLst>
              <a:ext uri="{FF2B5EF4-FFF2-40B4-BE49-F238E27FC236}">
                <a16:creationId xmlns:a16="http://schemas.microsoft.com/office/drawing/2014/main" id="{B5DFE612-FA40-21E0-F13C-0046FF5E6ACE}"/>
              </a:ext>
            </a:extLst>
          </p:cNvPr>
          <p:cNvSpPr txBox="1"/>
          <p:nvPr/>
        </p:nvSpPr>
        <p:spPr>
          <a:xfrm>
            <a:off x="3869939" y="4433485"/>
            <a:ext cx="4608512" cy="1169551"/>
          </a:xfrm>
          <a:prstGeom prst="rect">
            <a:avLst/>
          </a:prstGeom>
          <a:solidFill>
            <a:srgbClr val="F58A1D"/>
          </a:solidFill>
        </p:spPr>
        <p:txBody>
          <a:bodyPr wrap="square" rtlCol="0">
            <a:spAutoFit/>
          </a:bodyPr>
          <a:lstStyle/>
          <a:p>
            <a:r>
              <a:rPr lang="en-GB" sz="1400" dirty="0"/>
              <a:t>Question: Describe a challenge you have faced and how you overcame it.</a:t>
            </a:r>
          </a:p>
          <a:p>
            <a:endParaRPr lang="en-GB" sz="1400" dirty="0"/>
          </a:p>
          <a:p>
            <a:r>
              <a:rPr lang="en-GB" sz="1400" dirty="0"/>
              <a:t>Response: I had trouble with a school project, but I finished it in the end. </a:t>
            </a:r>
          </a:p>
        </p:txBody>
      </p:sp>
      <p:sp>
        <p:nvSpPr>
          <p:cNvPr id="13" name="TextBox 12">
            <a:extLst>
              <a:ext uri="{FF2B5EF4-FFF2-40B4-BE49-F238E27FC236}">
                <a16:creationId xmlns:a16="http://schemas.microsoft.com/office/drawing/2014/main" id="{3C90A8C5-9D4D-E352-63C6-9DFC955BE4D2}"/>
              </a:ext>
            </a:extLst>
          </p:cNvPr>
          <p:cNvSpPr txBox="1"/>
          <p:nvPr/>
        </p:nvSpPr>
        <p:spPr>
          <a:xfrm>
            <a:off x="395536" y="3833549"/>
            <a:ext cx="2808312" cy="1815882"/>
          </a:xfrm>
          <a:prstGeom prst="rect">
            <a:avLst/>
          </a:prstGeom>
          <a:noFill/>
        </p:spPr>
        <p:txBody>
          <a:bodyPr wrap="square" rtlCol="0">
            <a:spAutoFit/>
          </a:bodyPr>
          <a:lstStyle/>
          <a:p>
            <a:r>
              <a:rPr lang="en-GB" sz="1400" dirty="0"/>
              <a:t>These responses are brief.</a:t>
            </a:r>
          </a:p>
          <a:p>
            <a:endParaRPr lang="en-GB" sz="1400" dirty="0"/>
          </a:p>
          <a:p>
            <a:r>
              <a:rPr lang="en-GB" sz="1400" dirty="0"/>
              <a:t>What could the learner do to turn them into full answers?</a:t>
            </a:r>
          </a:p>
          <a:p>
            <a:endParaRPr lang="en-GB" sz="1400" dirty="0"/>
          </a:p>
          <a:p>
            <a:r>
              <a:rPr lang="en-GB" sz="1400" dirty="0"/>
              <a:t>Have a go in pairs or groups at developing these responses for the learner. </a:t>
            </a:r>
          </a:p>
        </p:txBody>
      </p:sp>
      <p:pic>
        <p:nvPicPr>
          <p:cNvPr id="6" name="Picture 5">
            <a:extLst>
              <a:ext uri="{FF2B5EF4-FFF2-40B4-BE49-F238E27FC236}">
                <a16:creationId xmlns:a16="http://schemas.microsoft.com/office/drawing/2014/main" id="{81EDD4FC-A77A-4FAB-C670-B948190B654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95591" y="6275211"/>
            <a:ext cx="486743" cy="527403"/>
          </a:xfrm>
          <a:prstGeom prst="rect">
            <a:avLst/>
          </a:prstGeom>
        </p:spPr>
      </p:pic>
    </p:spTree>
    <p:extLst>
      <p:ext uri="{BB962C8B-B14F-4D97-AF65-F5344CB8AC3E}">
        <p14:creationId xmlns:p14="http://schemas.microsoft.com/office/powerpoint/2010/main" val="20265874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958888-2D16-430D-98B9-A3A562C831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C691E91-53D2-4BDD-9AFE-3067445F3347}">
  <ds:schemaRefs>
    <ds:schemaRef ds:uri="http://schemas.microsoft.com/office/2006/documentManagement/types"/>
    <ds:schemaRef ds:uri="0e08f774-c844-414b-8174-1931542ea424"/>
    <ds:schemaRef ds:uri="http://schemas.microsoft.com/office/infopath/2007/PartnerControls"/>
    <ds:schemaRef ds:uri="http://purl.org/dc/terms/"/>
    <ds:schemaRef ds:uri="http://www.w3.org/XML/1998/namespace"/>
    <ds:schemaRef ds:uri="http://schemas.openxmlformats.org/package/2006/metadata/core-properties"/>
    <ds:schemaRef ds:uri="http://purl.org/dc/elements/1.1/"/>
    <ds:schemaRef ds:uri="010c06fb-adfb-4972-b43b-36d810ddac6c"/>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54D84D0D-5E21-495D-B7BB-713582AC4F2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12742</TotalTime>
  <Words>1827</Words>
  <Application>Microsoft Office PowerPoint</Application>
  <PresentationFormat>On-screen Show (4:3)</PresentationFormat>
  <Paragraphs>314</Paragraphs>
  <Slides>15</Slides>
  <Notes>6</Notes>
  <HiddenSlides>0</HiddenSlides>
  <MMClips>2</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Calibri Light</vt:lpstr>
      <vt:lpstr>Times New Roman</vt:lpstr>
      <vt:lpstr>Office Theme</vt:lpstr>
      <vt:lpstr>Custom Design</vt:lpstr>
      <vt:lpstr>PowerPoint Presentation</vt:lpstr>
      <vt:lpstr>Relevant Grade Descriptors</vt:lpstr>
      <vt:lpstr>What questions might you be asked?</vt:lpstr>
      <vt:lpstr>Weird and wonderful questions</vt:lpstr>
      <vt:lpstr>Reflection</vt:lpstr>
      <vt:lpstr>Dos and don’ts</vt:lpstr>
      <vt:lpstr>Dos and don’ts</vt:lpstr>
      <vt:lpstr>Brief or full?</vt:lpstr>
      <vt:lpstr>Brief or Full?</vt:lpstr>
      <vt:lpstr>Brief or Full?</vt:lpstr>
      <vt:lpstr>Adding depth and detail</vt:lpstr>
      <vt:lpstr>Brief or Full?</vt:lpstr>
      <vt:lpstr>Pertinent or not pertinent?</vt:lpstr>
      <vt:lpstr>Pertinent or not pertinent?</vt:lpstr>
      <vt:lpstr>Pertinent or not pertinent?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88</cp:revision>
  <dcterms:created xsi:type="dcterms:W3CDTF">2014-08-12T18:49:29Z</dcterms:created>
  <dcterms:modified xsi:type="dcterms:W3CDTF">2024-02-02T16:25:07Z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3600</vt:r8>
  </property>
  <property fmtid="{D5CDD505-2E9C-101B-9397-08002B2CF9AE}" pid="4" name="MediaServiceImageTags">
    <vt:lpwstr/>
  </property>
</Properties>
</file>